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FD44D-C3DF-BB68-0839-03ED8D9A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D7FC9D-5C8C-A406-A84E-C02C5E432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32F-53F8-4986-85B7-BDFAA3024F3B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E5AC3-FF62-FF87-FC0A-AFBFD8F57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B6839-15C2-D81A-FF09-E95525B8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B4CC-0CF0-49CD-863B-FA77D8917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5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7E19D4-8C4B-364D-91D8-CEAB1403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A449F-B885-CBDC-DD3A-C3B56329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5427F-78FB-914C-EA5F-8A1D91459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D532F-53F8-4986-85B7-BDFAA3024F3B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7DE03-9E2D-694C-B32F-825B6FAFA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D4AAD-35DC-4815-F840-46C580AD8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8B4CC-0CF0-49CD-863B-FA77D8917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3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F11D32-BF7D-0093-D21F-21FBFCA8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1C060-4F86-305F-E4C5-AC691E71C7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7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FF19BB-46FA-8FB3-44DA-8022F864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Introduction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BD27E-F84B-A1C4-0D06-FC9DCCA316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0108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0BCA63-B3AA-BABD-C6E8-20E797CA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Introduction</a:t>
            </a:r>
            <a:r>
              <a:rPr lang="en-US" b="0" i="1"/>
              <a:t> (continued)</a:t>
            </a:r>
            <a:endParaRPr lang="en-US" b="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3CAAF-26C8-AFA3-6023-0F841394EC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1584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D19BC7-7797-DD7B-300C-AF6C738D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35701-9E08-24E1-CEA3-53BEA51EC4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8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9DE091-0AA4-1D88-48EC-4D5DEEF8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of Therapy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952AE-F454-3568-260E-50E62E001B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6440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D606CB-0B04-9A9C-FD1A-272C3F53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PN in IF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6B7772-C651-6108-3485-908B420155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6735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DBD550-A3DD-ADC9-3D01-AD7174C5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Making for Route of Administration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2E7F8C-4DF0-FC54-90D6-1B5C51A163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0547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B45F66-ED17-E12F-B349-66603D56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Nutrition Assessment Components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54BF39-B903-2FD9-BEA0-DB4C01C45E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563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62EBAF-E705-2783-79DB-DE7C62C7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the Nutrition Support Team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53AA2C-CF91-5AAA-C232-6331FF35B8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3239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3F5AD5-2F4D-BD69-1848-BE4C5D1B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Handling PN Shortages and Recalls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4AD9F2-784B-387C-1FF5-A316D859C5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594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AAB319-B82D-9893-EEA8-F2C92D03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Pharmacotherapy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9B317-51B2-D658-857B-861381D57E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2122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D20A15-B626-0DC9-6BDA-133A4A7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Faculty Presenters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2BAC48-6FF6-743F-CC78-4A995022A6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6503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8B7A32-778D-155F-63EA-AED527E9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Surgical Interventions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1E0FB3-583C-54D7-FD9F-DC5783AD2B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4919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7727CA-3901-3169-FEE5-832BBA7C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91448D-333B-336A-D90A-00E139C52E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871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053EC1-1507-435B-CF6B-3C7C2B31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Management</a:t>
            </a:r>
            <a:r>
              <a:rPr lang="en-US" b="0" i="1"/>
              <a:t> (continued)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C9B306-DD73-0FA9-CAB9-5EEA9F079D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1804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7B5BDA-4A99-B6D0-898C-D0525E21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Management</a:t>
            </a:r>
            <a:r>
              <a:rPr lang="en-US" b="0" i="1"/>
              <a:t> (continued)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8C550-0BB4-C510-2AC3-D815E138C9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8316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B5A786-898A-D4EE-92A0-62B0DC03B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Monitoring During PN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581293-4081-4966-CC64-51994A6A69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9265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47B337-DB7D-DE66-2C5A-0E40D605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Trace Nutrients of Concern During PN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FC7CE3-774E-2245-2806-FAE8A27F8D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2319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B6F83B-1730-6B47-5ED0-65C03ADA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Morbidity and Mortality of Long-Term PN:</a:t>
            </a:r>
            <a:br>
              <a:rPr lang="en-US"/>
            </a:br>
            <a:r>
              <a:rPr lang="en-US"/>
              <a:t>Infections and Sepsis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35164-6968-8EC1-DA0D-9283B660BC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5665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DA73E6-2A02-34B6-C1F5-26CBBB47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Morbidity and Mortality of Long-Term PN: Hepatotoxicity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8B655-2478-201B-A9D9-6E03F49BBC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9626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E2009D-9934-36F7-D59B-DAF9C706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Monitoring and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60F751-BB4F-61AC-9F8E-59ABE52824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9517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EB76A7-B386-69ED-296A-E148801D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Monitoring and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130B8-CCED-041F-3FF4-711F01EC34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046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04F9B3-E950-A0CA-4A53-AB3F0411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Faculty Disclosures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7D5EA-245F-93E9-C224-3BA91A37AA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147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357EBE-CFB9-BAD2-118C-B31EAAD4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Weaning From PN to EN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E6168D-93F7-90DE-998A-02692DCCA7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1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941EC0-667F-1A07-9634-032DD8F97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Intestinal Adaptation in IF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293C95-22FE-2B46-088B-D52D5807DD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1897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B1CB1B-5F48-6B6C-67F8-18A58D24F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Enteral Nutrition for Intestinal Adaptation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279F1-AE98-D926-6985-C53AF9EE2C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994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0CB1E4-16B0-44A2-CBC8-098158C8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Affecting Time to Enteral Transition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33478-2508-90AE-372D-BF003DD3E5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2284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C418C3-C01B-6F7D-4F28-25B8F9E0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of Transition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C2EA5C-6D8D-EDA0-6CD2-7BA4FC3195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0869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F95EC5-A7D2-2317-CEDC-4D3C8B5AC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for Parenteral to</a:t>
            </a:r>
            <a:br>
              <a:rPr lang="en-US"/>
            </a:br>
            <a:r>
              <a:rPr lang="en-US"/>
              <a:t>Enteral Transition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A76A29-6CEE-075B-43CD-447DC71A67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A9C208-B352-7A8A-0628-54F1CC87A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Principles of Enteral Advancement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EC2BF3-02B7-A092-ED7D-EBDCB43C68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9605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6F4E01-18C2-A674-9A0A-DD7FF56B9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Adjustment to Maximally Tolerated Enteral Feeds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946A85-0C6F-B20A-3CA9-9CD9EAAE95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7913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40EB42-78C5-B4E0-9FAE-544B750F4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Guidance for Oral Feeding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DFFBF-D215-FE26-AF75-1643D0C23B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2270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CAE761-613F-720F-5719-F6A7B500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Preferred Enteral Feeds: Breast Milk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B2299-1F35-4FE0-3D1F-9C20FC1E2F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07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CC18E8-51A2-06C8-60AB-F8B9D5794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E92E9E-E5F4-01DA-1CAC-0A5DB5C31A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9076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1215A5-D22D-7E05-E917-CD2C37501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Enteral Feeding Intolerance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47E77-4E23-4BD2-EB9E-8CE1DD7B3A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0320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FA6A94-C121-B894-8142-9D2B2A61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Institutional Standards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2ADA4-95AB-66A5-862C-6F9CE8748A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44600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BE69A8-8C6C-7B41-1831-2652307FF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Enteral Advancement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A85CCD-648D-F92C-8C00-BB428FE0EA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62823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DD4578-EA3F-B5B1-34EB-ACD5FAAE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Enteral Advancement</a:t>
            </a:r>
            <a:r>
              <a:rPr lang="en-US" b="0" i="1"/>
              <a:t> (continued)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89634-C077-4B5B-CB4A-14BFB829BD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50026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FA5FC2-7465-7ECC-E77E-EC4D84F3A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Enteral Advancement</a:t>
            </a:r>
            <a:r>
              <a:rPr lang="en-US" b="0" i="1"/>
              <a:t> (continued)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5E108C-BD51-3675-F19C-ADE92ED05B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21770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7087DC-4E77-2103-291A-7F318E35A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Enteral Advancement</a:t>
            </a:r>
            <a:r>
              <a:rPr lang="en-US" b="0" i="1"/>
              <a:t> (continued)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A9FEA-74EB-4686-378B-D615EE0478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91447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21DCE4-3AA0-00B5-2153-79E1E0B36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896A4B-DC84-2056-2421-2B9FC89B19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59587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792D97-C221-3FB6-7EE9-D7DB9187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DE7852-BEB1-D366-8781-879599D2E8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1494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A1199D-F96D-5A31-70CA-A3619369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Intestinal Failure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DF11B-C908-381C-4557-71F08305FD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07C73E-E9EA-7258-718F-DAFDC3623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Intestinal Failure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112EE-3ADE-D5E0-C63A-01EDBF2008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6530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8A142D-9267-32F8-F1BC-A31CCC48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Causes of IF in Infants</a:t>
            </a:r>
            <a:r>
              <a:rPr lang="en-US" b="0"/>
              <a:t> </a:t>
            </a:r>
            <a:r>
              <a:rPr lang="en-US" b="0" baseline="30000"/>
              <a:t>[1]-[3]</a:t>
            </a:r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788DFF-AD04-A63D-0C82-9D9CCCC04D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2397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9CBEB4-1CE1-4CED-1C92-4040B264E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Metabolic and Nutritional Consequences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611AF-6B44-7143-B14B-386010FBAE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486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212A1B-4942-2A6F-C22A-D6DFE97F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Outcomes in Infants and Children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9DD29-D1D0-00EC-FCAF-29C585DFCD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7439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Widescreen</PresentationFormat>
  <Paragraphs>46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PowerPoint Presentation</vt:lpstr>
      <vt:lpstr>Faculty Presenters</vt:lpstr>
      <vt:lpstr>Faculty Disclosures</vt:lpstr>
      <vt:lpstr>Learning Objectives</vt:lpstr>
      <vt:lpstr>Overview of Intestinal Failure</vt:lpstr>
      <vt:lpstr>Definition of Intestinal Failure</vt:lpstr>
      <vt:lpstr>Common Causes of IF in Infants [1]-[3]</vt:lpstr>
      <vt:lpstr>Metabolic and Nutritional Consequences</vt:lpstr>
      <vt:lpstr>IF Outcomes in Infants and Children</vt:lpstr>
      <vt:lpstr>Case Study: Introduction</vt:lpstr>
      <vt:lpstr>Case Study: Introduction (continued)</vt:lpstr>
      <vt:lpstr>IF Management</vt:lpstr>
      <vt:lpstr>Goals of Therapy</vt:lpstr>
      <vt:lpstr>Role of PN in IF</vt:lpstr>
      <vt:lpstr>Decision Making for Route of Administration</vt:lpstr>
      <vt:lpstr>Nutrition Assessment Components</vt:lpstr>
      <vt:lpstr>Role of the Nutrition Support Team</vt:lpstr>
      <vt:lpstr>Handling PN Shortages and Recalls</vt:lpstr>
      <vt:lpstr>IF Pharmacotherapy</vt:lpstr>
      <vt:lpstr>IF Surgical Interventions</vt:lpstr>
      <vt:lpstr>Case Study: Management</vt:lpstr>
      <vt:lpstr>Case Study: Management (continued)</vt:lpstr>
      <vt:lpstr>Case Study: Management (continued)</vt:lpstr>
      <vt:lpstr>Clinical Monitoring During PN</vt:lpstr>
      <vt:lpstr>Trace Nutrients of Concern During PN</vt:lpstr>
      <vt:lpstr>Morbidity and Mortality of Long-Term PN: Infections and Sepsis</vt:lpstr>
      <vt:lpstr>Morbidity and Mortality of Long-Term PN: Hepatotoxicity</vt:lpstr>
      <vt:lpstr>Case Study: Monitoring and Management</vt:lpstr>
      <vt:lpstr>Case Study: Monitoring and Management</vt:lpstr>
      <vt:lpstr>Weaning From PN to EN</vt:lpstr>
      <vt:lpstr>Intestinal Adaptation in IF</vt:lpstr>
      <vt:lpstr>Importance of Enteral Nutrition for Intestinal Adaptation</vt:lpstr>
      <vt:lpstr>Factors Affecting Time to Enteral Transition</vt:lpstr>
      <vt:lpstr>Challenges of Transition</vt:lpstr>
      <vt:lpstr>Strategies for Parenteral to Enteral Transition</vt:lpstr>
      <vt:lpstr>Principles of Enteral Advancement</vt:lpstr>
      <vt:lpstr>Continuous Adjustment to Maximally Tolerated Enteral Feeds</vt:lpstr>
      <vt:lpstr>General Guidance for Oral Feeding</vt:lpstr>
      <vt:lpstr>Preferred Enteral Feeds: Breast Milk</vt:lpstr>
      <vt:lpstr>Enteral Feeding Intolerance Management</vt:lpstr>
      <vt:lpstr>Benefits of Institutional Standards</vt:lpstr>
      <vt:lpstr>Case Study: Enteral Advancement</vt:lpstr>
      <vt:lpstr>Case Study: Enteral Advancement (continued)</vt:lpstr>
      <vt:lpstr>Case Study: Enteral Advancement (continued)</vt:lpstr>
      <vt:lpstr>Case Study: Enteral Advancement (continued)</vt:lpstr>
      <vt:lpstr>Key Takeaways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Gorney</dc:creator>
  <cp:lastModifiedBy>Mark Gorney</cp:lastModifiedBy>
  <cp:revision>1</cp:revision>
  <dcterms:created xsi:type="dcterms:W3CDTF">2022-06-10T18:15:43Z</dcterms:created>
  <dcterms:modified xsi:type="dcterms:W3CDTF">2022-06-10T18:15:44Z</dcterms:modified>
</cp:coreProperties>
</file>