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4478" r:id="rId2"/>
  </p:sldMasterIdLst>
  <p:notesMasterIdLst>
    <p:notesMasterId r:id="rId29"/>
  </p:notesMasterIdLst>
  <p:handoutMasterIdLst>
    <p:handoutMasterId r:id="rId30"/>
  </p:handoutMasterIdLst>
  <p:sldIdLst>
    <p:sldId id="544" r:id="rId3"/>
    <p:sldId id="568" r:id="rId4"/>
    <p:sldId id="508" r:id="rId5"/>
    <p:sldId id="545" r:id="rId6"/>
    <p:sldId id="547" r:id="rId7"/>
    <p:sldId id="548" r:id="rId8"/>
    <p:sldId id="306" r:id="rId9"/>
    <p:sldId id="421" r:id="rId10"/>
    <p:sldId id="564" r:id="rId11"/>
    <p:sldId id="549" r:id="rId12"/>
    <p:sldId id="550" r:id="rId13"/>
    <p:sldId id="551" r:id="rId14"/>
    <p:sldId id="554" r:id="rId15"/>
    <p:sldId id="558" r:id="rId16"/>
    <p:sldId id="557" r:id="rId17"/>
    <p:sldId id="567" r:id="rId18"/>
    <p:sldId id="559" r:id="rId19"/>
    <p:sldId id="560" r:id="rId20"/>
    <p:sldId id="566" r:id="rId21"/>
    <p:sldId id="561" r:id="rId22"/>
    <p:sldId id="340" r:id="rId23"/>
    <p:sldId id="563" r:id="rId24"/>
    <p:sldId id="398" r:id="rId25"/>
    <p:sldId id="420" r:id="rId26"/>
    <p:sldId id="546" r:id="rId27"/>
    <p:sldId id="565"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53"/>
    <p:restoredTop sz="71973"/>
  </p:normalViewPr>
  <p:slideViewPr>
    <p:cSldViewPr>
      <p:cViewPr varScale="1">
        <p:scale>
          <a:sx n="109" d="100"/>
          <a:sy n="109" d="100"/>
        </p:scale>
        <p:origin x="119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4" d="100"/>
          <a:sy n="84" d="100"/>
        </p:scale>
        <p:origin x="2024"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4D1816-8E5D-BD53-B7C3-20A68535D34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ACD247C7-660E-D2FF-9240-C0BB273195B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cs typeface="Arial" panose="020B0604020202020204" pitchFamily="34" charset="0"/>
              </a:defRPr>
            </a:lvl1pPr>
          </a:lstStyle>
          <a:p>
            <a:pPr>
              <a:defRPr/>
            </a:pPr>
            <a:fld id="{429BB199-AAF5-4F5B-AE7A-4FC899C08E8B}" type="datetimeFigureOut">
              <a:rPr lang="en-US" altLang="en-US"/>
              <a:pPr>
                <a:defRPr/>
              </a:pPr>
              <a:t>1/15/2024</a:t>
            </a:fld>
            <a:endParaRPr lang="en-US" altLang="en-US" dirty="0"/>
          </a:p>
        </p:txBody>
      </p:sp>
      <p:sp>
        <p:nvSpPr>
          <p:cNvPr id="4" name="Footer Placeholder 3">
            <a:extLst>
              <a:ext uri="{FF2B5EF4-FFF2-40B4-BE49-F238E27FC236}">
                <a16:creationId xmlns:a16="http://schemas.microsoft.com/office/drawing/2014/main" id="{75A9E214-31A8-96B0-A78D-4EBF1717D06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352168C1-65EA-FBD1-721E-CEBA8C6A379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cs typeface="Arial" panose="020B0604020202020204" pitchFamily="34" charset="0"/>
              </a:defRPr>
            </a:lvl1pPr>
          </a:lstStyle>
          <a:p>
            <a:pPr>
              <a:defRPr/>
            </a:pPr>
            <a:fld id="{0F6DC392-C920-40F3-9194-13FC7BF26027}"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C7A48-2950-11B7-A443-905D2B56229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0ECE9B2-CA29-ED73-DB20-CB86556E04B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cs typeface="Arial" panose="020B0604020202020204" pitchFamily="34" charset="0"/>
              </a:defRPr>
            </a:lvl1pPr>
          </a:lstStyle>
          <a:p>
            <a:pPr>
              <a:defRPr/>
            </a:pPr>
            <a:fld id="{33314421-2C2E-4A71-8878-831138BA1641}" type="datetimeFigureOut">
              <a:rPr lang="en-US" altLang="en-US"/>
              <a:pPr>
                <a:defRPr/>
              </a:pPr>
              <a:t>1/15/2024</a:t>
            </a:fld>
            <a:endParaRPr lang="en-US" altLang="en-US" dirty="0"/>
          </a:p>
        </p:txBody>
      </p:sp>
      <p:sp>
        <p:nvSpPr>
          <p:cNvPr id="4" name="Slide Image Placeholder 3">
            <a:extLst>
              <a:ext uri="{FF2B5EF4-FFF2-40B4-BE49-F238E27FC236}">
                <a16:creationId xmlns:a16="http://schemas.microsoft.com/office/drawing/2014/main" id="{5DCB1A15-94D6-0E7B-5F81-68D261CD7F5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7657D44-B18C-C583-0D27-E27644C6E98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76B6844-4999-E0D1-0771-5C54E68875E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BF13AE0-E803-D312-3050-DF13FB89EC8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cs typeface="Arial" panose="020B0604020202020204" pitchFamily="34" charset="0"/>
              </a:defRPr>
            </a:lvl1pPr>
          </a:lstStyle>
          <a:p>
            <a:pPr>
              <a:defRPr/>
            </a:pPr>
            <a:fld id="{8068A7C2-04CD-4BD5-B81F-661D31CC7A4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E9F0993-3727-615A-C3F7-CAC27DE168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C1A9799-1FE7-AB30-11DB-720593E1E8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D52F7139-D29C-503A-19FE-1F773B472E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D024009-75D3-483B-9A8E-8AC1889B1767}" type="slidenum">
              <a:rPr lang="en-US" altLang="en-US" smtClean="0"/>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E3841B6-6F8B-3BC5-1A41-676F9E03D0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0218A0A-FFD9-0CBA-0E37-D3E85A8629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97BF1FB1-5E68-D422-0F65-F7285F1BB2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D6C1594-C82F-4035-8951-699DEFE1457F}" type="slidenum">
              <a:rPr lang="en-US" altLang="en-US" smtClean="0"/>
              <a:pPr/>
              <a:t>14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9725BE3-EB16-9B00-81B3-25A002F489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8E1AFFA-EAEE-14CC-4986-A386B1A14A46}"/>
              </a:ext>
            </a:extLst>
          </p:cNvPr>
          <p:cNvSpPr>
            <a:spLocks noGrp="1"/>
          </p:cNvSpPr>
          <p:nvPr>
            <p:ph type="body" idx="1"/>
          </p:nvPr>
        </p:nvSpPr>
        <p:spPr/>
        <p:txBody>
          <a:bodyPr/>
          <a:lstStyle/>
          <a:p>
            <a:pPr>
              <a:defRPr/>
            </a:pPr>
            <a:endParaRPr lang="en-US" dirty="0"/>
          </a:p>
        </p:txBody>
      </p:sp>
      <p:sp>
        <p:nvSpPr>
          <p:cNvPr id="54276" name="Slide Number Placeholder 3">
            <a:extLst>
              <a:ext uri="{FF2B5EF4-FFF2-40B4-BE49-F238E27FC236}">
                <a16:creationId xmlns:a16="http://schemas.microsoft.com/office/drawing/2014/main" id="{3971F2A3-35FA-1405-79A5-03C7F570BE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191832A-C5EA-4E64-AD1E-49B67EC30EB4}" type="slidenum">
              <a:rPr lang="en-US" altLang="en-US" smtClean="0"/>
              <a:pPr/>
              <a:t>15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AA76D6F-B8C5-A41B-7F4D-D86FB96BBB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EC1CAF1-95BD-D31E-7074-0E992644CC47}"/>
              </a:ext>
            </a:extLst>
          </p:cNvPr>
          <p:cNvSpPr>
            <a:spLocks noGrp="1"/>
          </p:cNvSpPr>
          <p:nvPr>
            <p:ph type="body" idx="1"/>
          </p:nvPr>
        </p:nvSpPr>
        <p:spPr/>
        <p:txBody>
          <a:bodyPr/>
          <a:lstStyle/>
          <a:p>
            <a:pPr>
              <a:defRPr/>
            </a:pPr>
            <a:endParaRPr lang="en-US" dirty="0"/>
          </a:p>
        </p:txBody>
      </p:sp>
      <p:sp>
        <p:nvSpPr>
          <p:cNvPr id="56324" name="Slide Number Placeholder 3">
            <a:extLst>
              <a:ext uri="{FF2B5EF4-FFF2-40B4-BE49-F238E27FC236}">
                <a16:creationId xmlns:a16="http://schemas.microsoft.com/office/drawing/2014/main" id="{24077CE2-DF24-2977-F971-7B27799435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970CF83-6C5A-4CF1-A29A-076AEAA929A4}" type="slidenum">
              <a:rPr lang="en-US" altLang="en-US" smtClean="0"/>
              <a:pPr/>
              <a:t>16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C6FDE34-DA1A-5911-2031-C6ACEE9FA1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A5BFA879-59A5-51D0-0501-F98B5D878F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a:extLst>
              <a:ext uri="{FF2B5EF4-FFF2-40B4-BE49-F238E27FC236}">
                <a16:creationId xmlns:a16="http://schemas.microsoft.com/office/drawing/2014/main" id="{F36E90FE-F8E4-E648-3778-6E3962D463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E2694C9-BA42-44C1-875F-BAB1A9ABB546}" type="slidenum">
              <a:rPr lang="en-US" altLang="en-US" smtClean="0"/>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E519699-D188-3335-FCA1-2FEE0253D5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EF5C28B-79AD-D738-9989-8E71D47377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a16="http://schemas.microsoft.com/office/drawing/2014/main" id="{C64A8C50-C863-4E8C-E380-ECEE35B3F2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58E24C5-A90A-4465-A8C2-863E3F51A8D0}" type="slidenum">
              <a:rPr lang="en-US" altLang="en-US" smtClean="0"/>
              <a:pPr/>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0FF71D3-537F-D973-6628-652071A6D2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5B7C9DE-2C09-7401-6AA5-E3456E7900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4516" name="Slide Number Placeholder 3">
            <a:extLst>
              <a:ext uri="{FF2B5EF4-FFF2-40B4-BE49-F238E27FC236}">
                <a16:creationId xmlns:a16="http://schemas.microsoft.com/office/drawing/2014/main" id="{FF6EC827-F20C-83A1-93DC-6033EE1896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C456BA0-0153-4ED6-BBA8-698DDE901B2F}" type="slidenum">
              <a:rPr lang="en-US" altLang="en-US" smtClean="0">
                <a:solidFill>
                  <a:srgbClr val="000000"/>
                </a:solidFill>
              </a:rPr>
              <a:pPr>
                <a:spcBef>
                  <a:spcPct val="0"/>
                </a:spcBef>
              </a:pPr>
              <a:t>21</a:t>
            </a:fld>
            <a:endParaRPr lang="en-US" altLang="en-US">
              <a:solidFill>
                <a:srgbClr val="000000"/>
              </a:solidFill>
            </a:endParaRPr>
          </a:p>
        </p:txBody>
      </p:sp>
      <p:sp>
        <p:nvSpPr>
          <p:cNvPr id="64517" name="Date Placeholder 4">
            <a:extLst>
              <a:ext uri="{FF2B5EF4-FFF2-40B4-BE49-F238E27FC236}">
                <a16:creationId xmlns:a16="http://schemas.microsoft.com/office/drawing/2014/main" id="{D3119D09-A70F-C7D4-2B62-EB06CFA31DD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a:solidFill>
                  <a:srgbClr val="000000"/>
                </a:solidFill>
                <a:latin typeface="Arial" panose="020B0604020202020204" pitchFamily="34" charset="0"/>
              </a:rPr>
              <a:t>4/8/17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6C7FB65-590E-6172-2A7F-870DCA91DF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93A0B079-62BF-B84E-2CEB-A97B7CECF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Date Placeholder 3">
            <a:extLst>
              <a:ext uri="{FF2B5EF4-FFF2-40B4-BE49-F238E27FC236}">
                <a16:creationId xmlns:a16="http://schemas.microsoft.com/office/drawing/2014/main" id="{A13426D1-2C25-E989-C20F-2CA1B4031B9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a:solidFill>
                <a:srgbClr val="000000"/>
              </a:solidFill>
              <a:latin typeface="Arial" panose="020B0604020202020204" pitchFamily="34" charset="0"/>
            </a:endParaRPr>
          </a:p>
        </p:txBody>
      </p:sp>
      <p:sp>
        <p:nvSpPr>
          <p:cNvPr id="67589" name="Slide Number Placeholder 4">
            <a:extLst>
              <a:ext uri="{FF2B5EF4-FFF2-40B4-BE49-F238E27FC236}">
                <a16:creationId xmlns:a16="http://schemas.microsoft.com/office/drawing/2014/main" id="{C1106E3B-184A-9E33-EDF2-F21580C976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EF0B1E-AD07-46D9-A414-DA082CFF4558}" type="slidenum">
              <a:rPr lang="en-US" altLang="en-US" smtClean="0">
                <a:solidFill>
                  <a:srgbClr val="000000"/>
                </a:solidFill>
                <a:latin typeface="Arial" panose="020B0604020202020204" pitchFamily="34" charset="0"/>
              </a:rPr>
              <a:pPr>
                <a:spcBef>
                  <a:spcPct val="0"/>
                </a:spcBef>
              </a:pPr>
              <a:t>23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91D2B61-55BB-D586-D541-C2346F639D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7A5101FA-9D20-8BF0-839F-B712935693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Date Placeholder 3">
            <a:extLst>
              <a:ext uri="{FF2B5EF4-FFF2-40B4-BE49-F238E27FC236}">
                <a16:creationId xmlns:a16="http://schemas.microsoft.com/office/drawing/2014/main" id="{BB60AA00-BEAD-CCBA-54AA-4E7276FA05B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t>4/8/17</a:t>
            </a:r>
          </a:p>
        </p:txBody>
      </p:sp>
      <p:sp>
        <p:nvSpPr>
          <p:cNvPr id="69637" name="Slide Number Placeholder 4">
            <a:extLst>
              <a:ext uri="{FF2B5EF4-FFF2-40B4-BE49-F238E27FC236}">
                <a16:creationId xmlns:a16="http://schemas.microsoft.com/office/drawing/2014/main" id="{215AB20D-CCAF-86D3-71EB-EEBCA3D060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B0592FD-E3DE-478B-BC0F-39A41EBBF24A}" type="slidenum">
              <a:rPr lang="en-US" altLang="en-US" smtClean="0"/>
              <a:pPr/>
              <a:t>24</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BACFD8D-9686-8DE4-3670-8A74BB21EB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5384228D-774B-1872-7F77-6517C8BC59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D616286B-A2F3-9D9F-7372-17383A6C61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C48375F-4A40-40D9-BB27-459FA8EA9607}" type="slidenum">
              <a:rPr lang="en-US" altLang="en-US" smtClean="0"/>
              <a:pPr/>
              <a:t>25</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057300F2-D61A-CAD7-9C3C-17369B8532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6BF64A43-C2A9-5AA0-E1F8-C2E76DE21F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9F4A2302-AC89-DCF1-21D9-9E5FED5B20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AC6314D-9B9A-4973-8A54-3C42E6D7E249}" type="slidenum">
              <a:rPr lang="en-US" altLang="en-US" smtClean="0"/>
              <a:pPr/>
              <a:t>26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5A38947-8684-1606-429F-FD979DA54E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15405BC-B057-116B-46A7-36DFBE0D06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2540C9F6-A31D-006E-05A2-3295395FC2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BCF16B7-72B1-491E-A0D3-FC68E59DCA95}"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56B3500-0A5C-7B13-9C34-8E02F7B66A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181E0B9-04D7-F922-A478-B703585153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8FBF0F0-FFD6-7ECC-FEA2-00BBC55B8F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26BC402-A9F4-4A92-928F-BDE45C533381}" type="slidenum">
              <a:rPr lang="en-US" altLang="en-US" smtClean="0"/>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9A725C7-2330-3D57-40BB-15C8BFCCF8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39E2352E-5670-0C82-4FD4-5BB7938EB849}"/>
              </a:ext>
            </a:extLst>
          </p:cNvPr>
          <p:cNvSpPr>
            <a:spLocks noGrp="1"/>
          </p:cNvSpPr>
          <p:nvPr>
            <p:ph type="body" idx="1"/>
          </p:nvPr>
        </p:nvSpPr>
        <p:spPr bwMode="auto"/>
        <p:txBody>
          <a:bodyPr wrap="square" numCol="1" anchor="t" anchorCtr="0" compatLnSpc="1">
            <a:prstTxWarp prst="textNoShape">
              <a:avLst/>
            </a:prstTxWarp>
          </a:bodyPr>
          <a:lstStyle/>
          <a:p>
            <a:pPr eaLnBrk="1" hangingPunct="1">
              <a:defRPr/>
            </a:pPr>
            <a:endParaRPr lang="en-US" dirty="0"/>
          </a:p>
        </p:txBody>
      </p:sp>
      <p:sp>
        <p:nvSpPr>
          <p:cNvPr id="38916" name="Date Placeholder 3">
            <a:extLst>
              <a:ext uri="{FF2B5EF4-FFF2-40B4-BE49-F238E27FC236}">
                <a16:creationId xmlns:a16="http://schemas.microsoft.com/office/drawing/2014/main" id="{43EDAFC6-8250-B345-AA02-415315C2606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a:latin typeface="Arial" panose="020B0604020202020204" pitchFamily="34" charset="0"/>
              </a:rPr>
              <a:t>4/8/17</a:t>
            </a:r>
          </a:p>
        </p:txBody>
      </p:sp>
      <p:sp>
        <p:nvSpPr>
          <p:cNvPr id="38917" name="Slide Number Placeholder 4">
            <a:extLst>
              <a:ext uri="{FF2B5EF4-FFF2-40B4-BE49-F238E27FC236}">
                <a16:creationId xmlns:a16="http://schemas.microsoft.com/office/drawing/2014/main" id="{B9800DB2-45F6-357A-B157-A08EB15221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54E77F2-78D9-4377-B0CC-7B61FA280BA8}" type="slidenum">
              <a:rPr lang="en-US" altLang="en-US" smtClean="0"/>
              <a:pPr>
                <a:spcBef>
                  <a:spcPct val="0"/>
                </a:spcBef>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E1698F7-6C09-A5E9-111D-4432CAAAFC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D5C8E93-F0CD-F7A2-89B3-66FF2E638C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0964" name="Slide Number Placeholder 3">
            <a:extLst>
              <a:ext uri="{FF2B5EF4-FFF2-40B4-BE49-F238E27FC236}">
                <a16:creationId xmlns:a16="http://schemas.microsoft.com/office/drawing/2014/main" id="{C6D2B472-8665-7654-77FF-31A1E007B0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D9833F-73AC-45AD-AA44-E62CBE4102AE}" type="slidenum">
              <a:rPr lang="en-US" altLang="en-US" smtClean="0">
                <a:solidFill>
                  <a:srgbClr val="000000"/>
                </a:solidFill>
              </a:rPr>
              <a:pPr>
                <a:spcBef>
                  <a:spcPct val="0"/>
                </a:spcBef>
              </a:pPr>
              <a:t>8</a:t>
            </a:fld>
            <a:endParaRPr lang="en-US" altLang="en-US">
              <a:solidFill>
                <a:srgbClr val="000000"/>
              </a:solidFill>
            </a:endParaRPr>
          </a:p>
        </p:txBody>
      </p:sp>
      <p:sp>
        <p:nvSpPr>
          <p:cNvPr id="40965" name="Date Placeholder 4">
            <a:extLst>
              <a:ext uri="{FF2B5EF4-FFF2-40B4-BE49-F238E27FC236}">
                <a16:creationId xmlns:a16="http://schemas.microsoft.com/office/drawing/2014/main" id="{E97C7ECB-DDA8-8F5E-EEB1-7A045EB4E58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a:solidFill>
                  <a:srgbClr val="000000"/>
                </a:solidFill>
                <a:latin typeface="Arial" panose="020B0604020202020204" pitchFamily="34" charset="0"/>
              </a:rPr>
              <a:t>4/8/17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0DE0838-C6A5-E1D7-3A73-A1A8C474B2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1C40524-6D4B-5775-C004-880AB2D51E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03DEF18F-52ED-478A-BF36-DA87F0EA48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327725E-B923-4E33-B3DB-DB8159BCA0F5}" type="slidenum">
              <a:rPr lang="en-US" altLang="en-US" smtClean="0"/>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FBEDE0F-1E27-FB51-7577-C269D90EB4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815DB52-3690-B13B-CFD4-9AAEB8B321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06C9179D-22C0-998F-F231-2A028B0F28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B73A55-21BB-4924-950C-6DAFB25D85B0}" type="slidenum">
              <a:rPr lang="en-US" altLang="en-US" smtClean="0"/>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712A763-6376-8359-4794-CAB44B98B0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1C3BC7F-7381-F4F6-E6FD-98336796FF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A7F9C2ED-0725-0652-22CE-2D395B16D4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7E51426-016D-47BE-9C48-ED655ADD1C57}" type="slidenum">
              <a:rPr lang="en-US" altLang="en-US" smtClean="0"/>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FD19261-2FA5-D787-7704-156C04FBDD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EB4BF77-8652-A156-C7E6-3A201CCD8DE7}"/>
              </a:ext>
            </a:extLst>
          </p:cNvPr>
          <p:cNvSpPr>
            <a:spLocks noGrp="1"/>
          </p:cNvSpPr>
          <p:nvPr>
            <p:ph type="body" idx="1"/>
          </p:nvPr>
        </p:nvSpPr>
        <p:spPr/>
        <p:txBody>
          <a:bodyPr/>
          <a:lstStyle/>
          <a:p>
            <a:pPr>
              <a:defRPr/>
            </a:pPr>
            <a:endParaRPr lang="en-US" dirty="0"/>
          </a:p>
        </p:txBody>
      </p:sp>
      <p:sp>
        <p:nvSpPr>
          <p:cNvPr id="49156" name="Slide Number Placeholder 3">
            <a:extLst>
              <a:ext uri="{FF2B5EF4-FFF2-40B4-BE49-F238E27FC236}">
                <a16:creationId xmlns:a16="http://schemas.microsoft.com/office/drawing/2014/main" id="{A0D1E234-CFB6-737C-B49C-5BABFF016A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A0063B2-F2FB-4C19-9401-4AF25AC5A575}" type="slidenum">
              <a:rPr lang="en-US" altLang="en-US" smtClean="0"/>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A97D61B-72C1-D36B-DD4A-4C0496DA7D1B}"/>
              </a:ext>
            </a:extLst>
          </p:cNvPr>
          <p:cNvSpPr>
            <a:spLocks/>
          </p:cNvSpPr>
          <p:nvPr/>
        </p:nvSpPr>
        <p:spPr bwMode="auto">
          <a:xfrm>
            <a:off x="371475" y="6384925"/>
            <a:ext cx="8401050" cy="114300"/>
          </a:xfrm>
          <a:custGeom>
            <a:avLst/>
            <a:gdLst>
              <a:gd name="T0" fmla="*/ 56208 w 8402320"/>
              <a:gd name="T1" fmla="*/ 141424 h 113664"/>
              <a:gd name="T2" fmla="*/ 313687 w 8402320"/>
              <a:gd name="T3" fmla="*/ 0 h 113664"/>
              <a:gd name="T4" fmla="*/ 335509 w 8402320"/>
              <a:gd name="T5" fmla="*/ 135920 h 113664"/>
              <a:gd name="T6" fmla="*/ 549718 w 8402320"/>
              <a:gd name="T7" fmla="*/ 5498 h 113664"/>
              <a:gd name="T8" fmla="*/ 610870 w 8402320"/>
              <a:gd name="T9" fmla="*/ 120908 h 113664"/>
              <a:gd name="T10" fmla="*/ 789259 w 8402320"/>
              <a:gd name="T11" fmla="*/ 20511 h 113664"/>
              <a:gd name="T12" fmla="*/ 880426 w 8402320"/>
              <a:gd name="T13" fmla="*/ 98613 h 113664"/>
              <a:gd name="T14" fmla="*/ 1034456 w 8402320"/>
              <a:gd name="T15" fmla="*/ 42812 h 113664"/>
              <a:gd name="T16" fmla="*/ 1142344 w 8402320"/>
              <a:gd name="T17" fmla="*/ 71254 h 113664"/>
              <a:gd name="T18" fmla="*/ 1287362 w 8402320"/>
              <a:gd name="T19" fmla="*/ 70167 h 113664"/>
              <a:gd name="T20" fmla="*/ 1399811 w 8402320"/>
              <a:gd name="T21" fmla="*/ 70167 h 113664"/>
              <a:gd name="T22" fmla="*/ 1544841 w 8402320"/>
              <a:gd name="T23" fmla="*/ 71254 h 113664"/>
              <a:gd name="T24" fmla="*/ 1652674 w 8402320"/>
              <a:gd name="T25" fmla="*/ 42812 h 113664"/>
              <a:gd name="T26" fmla="*/ 1806751 w 8402320"/>
              <a:gd name="T27" fmla="*/ 98613 h 113664"/>
              <a:gd name="T28" fmla="*/ 1897757 w 8402320"/>
              <a:gd name="T29" fmla="*/ 20511 h 113664"/>
              <a:gd name="T30" fmla="*/ 2076317 w 8402320"/>
              <a:gd name="T31" fmla="*/ 120908 h 113664"/>
              <a:gd name="T32" fmla="*/ 2137296 w 8402320"/>
              <a:gd name="T33" fmla="*/ 5498 h 113664"/>
              <a:gd name="T34" fmla="*/ 2351662 w 8402320"/>
              <a:gd name="T35" fmla="*/ 135920 h 113664"/>
              <a:gd name="T36" fmla="*/ 2373484 w 8402320"/>
              <a:gd name="T37" fmla="*/ 0 h 113664"/>
              <a:gd name="T38" fmla="*/ 2630964 w 8402320"/>
              <a:gd name="T39" fmla="*/ 141424 h 113664"/>
              <a:gd name="T40" fmla="*/ 2888431 w 8402320"/>
              <a:gd name="T41" fmla="*/ 0 h 113664"/>
              <a:gd name="T42" fmla="*/ 2910256 w 8402320"/>
              <a:gd name="T43" fmla="*/ 135920 h 113664"/>
              <a:gd name="T44" fmla="*/ 3124453 w 8402320"/>
              <a:gd name="T45" fmla="*/ 5498 h 113664"/>
              <a:gd name="T46" fmla="*/ 3185613 w 8402320"/>
              <a:gd name="T47" fmla="*/ 120908 h 113664"/>
              <a:gd name="T48" fmla="*/ 3364001 w 8402320"/>
              <a:gd name="T49" fmla="*/ 20511 h 113664"/>
              <a:gd name="T50" fmla="*/ 3455166 w 8402320"/>
              <a:gd name="T51" fmla="*/ 98613 h 113664"/>
              <a:gd name="T52" fmla="*/ 3609194 w 8402320"/>
              <a:gd name="T53" fmla="*/ 42812 h 113664"/>
              <a:gd name="T54" fmla="*/ 3717086 w 8402320"/>
              <a:gd name="T55" fmla="*/ 71254 h 113664"/>
              <a:gd name="T56" fmla="*/ 3862104 w 8402320"/>
              <a:gd name="T57" fmla="*/ 70167 h 113664"/>
              <a:gd name="T58" fmla="*/ 3974555 w 8402320"/>
              <a:gd name="T59" fmla="*/ 70167 h 113664"/>
              <a:gd name="T60" fmla="*/ 4119585 w 8402320"/>
              <a:gd name="T61" fmla="*/ 71254 h 113664"/>
              <a:gd name="T62" fmla="*/ 4227413 w 8402320"/>
              <a:gd name="T63" fmla="*/ 42812 h 113664"/>
              <a:gd name="T64" fmla="*/ 4381492 w 8402320"/>
              <a:gd name="T65" fmla="*/ 98613 h 113664"/>
              <a:gd name="T66" fmla="*/ 4472495 w 8402320"/>
              <a:gd name="T67" fmla="*/ 20511 h 113664"/>
              <a:gd name="T68" fmla="*/ 4651057 w 8402320"/>
              <a:gd name="T69" fmla="*/ 120908 h 113664"/>
              <a:gd name="T70" fmla="*/ 4712036 w 8402320"/>
              <a:gd name="T71" fmla="*/ 5498 h 113664"/>
              <a:gd name="T72" fmla="*/ 4926402 w 8402320"/>
              <a:gd name="T73" fmla="*/ 135920 h 113664"/>
              <a:gd name="T74" fmla="*/ 4948225 w 8402320"/>
              <a:gd name="T75" fmla="*/ 0 h 113664"/>
              <a:gd name="T76" fmla="*/ 5205705 w 8402320"/>
              <a:gd name="T77" fmla="*/ 141424 h 113664"/>
              <a:gd name="T78" fmla="*/ 5463171 w 8402320"/>
              <a:gd name="T79" fmla="*/ 0 h 113664"/>
              <a:gd name="T80" fmla="*/ 5484995 w 8402320"/>
              <a:gd name="T81" fmla="*/ 135920 h 113664"/>
              <a:gd name="T82" fmla="*/ 5699192 w 8402320"/>
              <a:gd name="T83" fmla="*/ 5498 h 113664"/>
              <a:gd name="T84" fmla="*/ 5760354 w 8402320"/>
              <a:gd name="T85" fmla="*/ 120908 h 113664"/>
              <a:gd name="T86" fmla="*/ 5938742 w 8402320"/>
              <a:gd name="T87" fmla="*/ 20511 h 113664"/>
              <a:gd name="T88" fmla="*/ 6029905 w 8402320"/>
              <a:gd name="T89" fmla="*/ 98613 h 113664"/>
              <a:gd name="T90" fmla="*/ 6183936 w 8402320"/>
              <a:gd name="T91" fmla="*/ 42812 h 113664"/>
              <a:gd name="T92" fmla="*/ 6291827 w 8402320"/>
              <a:gd name="T93" fmla="*/ 71254 h 113664"/>
              <a:gd name="T94" fmla="*/ 6436844 w 8402320"/>
              <a:gd name="T95" fmla="*/ 70167 h 113664"/>
              <a:gd name="T96" fmla="*/ 6549293 w 8402320"/>
              <a:gd name="T97" fmla="*/ 70167 h 113664"/>
              <a:gd name="T98" fmla="*/ 6694324 w 8402320"/>
              <a:gd name="T99" fmla="*/ 71254 h 113664"/>
              <a:gd name="T100" fmla="*/ 6802155 w 8402320"/>
              <a:gd name="T101" fmla="*/ 42812 h 113664"/>
              <a:gd name="T102" fmla="*/ 6956231 w 8402320"/>
              <a:gd name="T103" fmla="*/ 98613 h 113664"/>
              <a:gd name="T104" fmla="*/ 7047235 w 8402320"/>
              <a:gd name="T105" fmla="*/ 20511 h 113664"/>
              <a:gd name="T106" fmla="*/ 7225798 w 8402320"/>
              <a:gd name="T107" fmla="*/ 120908 h 113664"/>
              <a:gd name="T108" fmla="*/ 7286775 w 8402320"/>
              <a:gd name="T109" fmla="*/ 5498 h 113664"/>
              <a:gd name="T110" fmla="*/ 7501144 w 8402320"/>
              <a:gd name="T111" fmla="*/ 135920 h 113664"/>
              <a:gd name="T112" fmla="*/ 7522966 w 8402320"/>
              <a:gd name="T113" fmla="*/ 0 h 113664"/>
              <a:gd name="T114" fmla="*/ 7780446 w 8402320"/>
              <a:gd name="T115" fmla="*/ 141424 h 113664"/>
              <a:gd name="T116" fmla="*/ 8037914 w 8402320"/>
              <a:gd name="T117" fmla="*/ 0 h 113664"/>
              <a:gd name="T118" fmla="*/ 8059735 w 8402320"/>
              <a:gd name="T119" fmla="*/ 135920 h 113664"/>
              <a:gd name="T120" fmla="*/ 8273934 w 8402320"/>
              <a:gd name="T121" fmla="*/ 5498 h 113664"/>
              <a:gd name="T122" fmla="*/ 8335094 w 8402320"/>
              <a:gd name="T123" fmla="*/ 120908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a:extLst>
              <a:ext uri="{FF2B5EF4-FFF2-40B4-BE49-F238E27FC236}">
                <a16:creationId xmlns:a16="http://schemas.microsoft.com/office/drawing/2014/main" id="{BB7F3249-A32F-6C99-3111-09646457859C}"/>
              </a:ext>
            </a:extLst>
          </p:cNvPr>
          <p:cNvSpPr>
            <a:spLocks/>
          </p:cNvSpPr>
          <p:nvPr/>
        </p:nvSpPr>
        <p:spPr bwMode="auto">
          <a:xfrm>
            <a:off x="371475" y="6143625"/>
            <a:ext cx="8401050" cy="114300"/>
          </a:xfrm>
          <a:custGeom>
            <a:avLst/>
            <a:gdLst>
              <a:gd name="T0" fmla="*/ 56208 w 8402320"/>
              <a:gd name="T1" fmla="*/ 141424 h 113664"/>
              <a:gd name="T2" fmla="*/ 313687 w 8402320"/>
              <a:gd name="T3" fmla="*/ 0 h 113664"/>
              <a:gd name="T4" fmla="*/ 335509 w 8402320"/>
              <a:gd name="T5" fmla="*/ 135920 h 113664"/>
              <a:gd name="T6" fmla="*/ 549718 w 8402320"/>
              <a:gd name="T7" fmla="*/ 5498 h 113664"/>
              <a:gd name="T8" fmla="*/ 610870 w 8402320"/>
              <a:gd name="T9" fmla="*/ 120908 h 113664"/>
              <a:gd name="T10" fmla="*/ 789259 w 8402320"/>
              <a:gd name="T11" fmla="*/ 20511 h 113664"/>
              <a:gd name="T12" fmla="*/ 880426 w 8402320"/>
              <a:gd name="T13" fmla="*/ 98613 h 113664"/>
              <a:gd name="T14" fmla="*/ 1034456 w 8402320"/>
              <a:gd name="T15" fmla="*/ 42812 h 113664"/>
              <a:gd name="T16" fmla="*/ 1142344 w 8402320"/>
              <a:gd name="T17" fmla="*/ 71254 h 113664"/>
              <a:gd name="T18" fmla="*/ 1287362 w 8402320"/>
              <a:gd name="T19" fmla="*/ 70167 h 113664"/>
              <a:gd name="T20" fmla="*/ 1399811 w 8402320"/>
              <a:gd name="T21" fmla="*/ 70167 h 113664"/>
              <a:gd name="T22" fmla="*/ 1544841 w 8402320"/>
              <a:gd name="T23" fmla="*/ 71254 h 113664"/>
              <a:gd name="T24" fmla="*/ 1652674 w 8402320"/>
              <a:gd name="T25" fmla="*/ 42812 h 113664"/>
              <a:gd name="T26" fmla="*/ 1806751 w 8402320"/>
              <a:gd name="T27" fmla="*/ 98613 h 113664"/>
              <a:gd name="T28" fmla="*/ 1897757 w 8402320"/>
              <a:gd name="T29" fmla="*/ 20511 h 113664"/>
              <a:gd name="T30" fmla="*/ 2076317 w 8402320"/>
              <a:gd name="T31" fmla="*/ 120908 h 113664"/>
              <a:gd name="T32" fmla="*/ 2137296 w 8402320"/>
              <a:gd name="T33" fmla="*/ 5498 h 113664"/>
              <a:gd name="T34" fmla="*/ 2351662 w 8402320"/>
              <a:gd name="T35" fmla="*/ 135920 h 113664"/>
              <a:gd name="T36" fmla="*/ 2373484 w 8402320"/>
              <a:gd name="T37" fmla="*/ 0 h 113664"/>
              <a:gd name="T38" fmla="*/ 2630964 w 8402320"/>
              <a:gd name="T39" fmla="*/ 141424 h 113664"/>
              <a:gd name="T40" fmla="*/ 2888431 w 8402320"/>
              <a:gd name="T41" fmla="*/ 0 h 113664"/>
              <a:gd name="T42" fmla="*/ 2910256 w 8402320"/>
              <a:gd name="T43" fmla="*/ 135920 h 113664"/>
              <a:gd name="T44" fmla="*/ 3124453 w 8402320"/>
              <a:gd name="T45" fmla="*/ 5498 h 113664"/>
              <a:gd name="T46" fmla="*/ 3185613 w 8402320"/>
              <a:gd name="T47" fmla="*/ 120908 h 113664"/>
              <a:gd name="T48" fmla="*/ 3364001 w 8402320"/>
              <a:gd name="T49" fmla="*/ 20511 h 113664"/>
              <a:gd name="T50" fmla="*/ 3455166 w 8402320"/>
              <a:gd name="T51" fmla="*/ 98613 h 113664"/>
              <a:gd name="T52" fmla="*/ 3609194 w 8402320"/>
              <a:gd name="T53" fmla="*/ 42812 h 113664"/>
              <a:gd name="T54" fmla="*/ 3717086 w 8402320"/>
              <a:gd name="T55" fmla="*/ 71254 h 113664"/>
              <a:gd name="T56" fmla="*/ 3862104 w 8402320"/>
              <a:gd name="T57" fmla="*/ 70167 h 113664"/>
              <a:gd name="T58" fmla="*/ 3974555 w 8402320"/>
              <a:gd name="T59" fmla="*/ 70167 h 113664"/>
              <a:gd name="T60" fmla="*/ 4119585 w 8402320"/>
              <a:gd name="T61" fmla="*/ 71254 h 113664"/>
              <a:gd name="T62" fmla="*/ 4227413 w 8402320"/>
              <a:gd name="T63" fmla="*/ 42812 h 113664"/>
              <a:gd name="T64" fmla="*/ 4381492 w 8402320"/>
              <a:gd name="T65" fmla="*/ 98613 h 113664"/>
              <a:gd name="T66" fmla="*/ 4472495 w 8402320"/>
              <a:gd name="T67" fmla="*/ 20511 h 113664"/>
              <a:gd name="T68" fmla="*/ 4651057 w 8402320"/>
              <a:gd name="T69" fmla="*/ 120908 h 113664"/>
              <a:gd name="T70" fmla="*/ 4712036 w 8402320"/>
              <a:gd name="T71" fmla="*/ 5498 h 113664"/>
              <a:gd name="T72" fmla="*/ 4926402 w 8402320"/>
              <a:gd name="T73" fmla="*/ 135920 h 113664"/>
              <a:gd name="T74" fmla="*/ 4948225 w 8402320"/>
              <a:gd name="T75" fmla="*/ 0 h 113664"/>
              <a:gd name="T76" fmla="*/ 5205705 w 8402320"/>
              <a:gd name="T77" fmla="*/ 141424 h 113664"/>
              <a:gd name="T78" fmla="*/ 5463171 w 8402320"/>
              <a:gd name="T79" fmla="*/ 0 h 113664"/>
              <a:gd name="T80" fmla="*/ 5484995 w 8402320"/>
              <a:gd name="T81" fmla="*/ 135920 h 113664"/>
              <a:gd name="T82" fmla="*/ 5699192 w 8402320"/>
              <a:gd name="T83" fmla="*/ 5498 h 113664"/>
              <a:gd name="T84" fmla="*/ 5760354 w 8402320"/>
              <a:gd name="T85" fmla="*/ 120908 h 113664"/>
              <a:gd name="T86" fmla="*/ 5938742 w 8402320"/>
              <a:gd name="T87" fmla="*/ 20511 h 113664"/>
              <a:gd name="T88" fmla="*/ 6029905 w 8402320"/>
              <a:gd name="T89" fmla="*/ 98613 h 113664"/>
              <a:gd name="T90" fmla="*/ 6183936 w 8402320"/>
              <a:gd name="T91" fmla="*/ 42812 h 113664"/>
              <a:gd name="T92" fmla="*/ 6291827 w 8402320"/>
              <a:gd name="T93" fmla="*/ 71254 h 113664"/>
              <a:gd name="T94" fmla="*/ 6436844 w 8402320"/>
              <a:gd name="T95" fmla="*/ 70167 h 113664"/>
              <a:gd name="T96" fmla="*/ 6549293 w 8402320"/>
              <a:gd name="T97" fmla="*/ 70167 h 113664"/>
              <a:gd name="T98" fmla="*/ 6694324 w 8402320"/>
              <a:gd name="T99" fmla="*/ 71254 h 113664"/>
              <a:gd name="T100" fmla="*/ 6802155 w 8402320"/>
              <a:gd name="T101" fmla="*/ 42812 h 113664"/>
              <a:gd name="T102" fmla="*/ 6956231 w 8402320"/>
              <a:gd name="T103" fmla="*/ 98613 h 113664"/>
              <a:gd name="T104" fmla="*/ 7047235 w 8402320"/>
              <a:gd name="T105" fmla="*/ 20511 h 113664"/>
              <a:gd name="T106" fmla="*/ 7225798 w 8402320"/>
              <a:gd name="T107" fmla="*/ 120908 h 113664"/>
              <a:gd name="T108" fmla="*/ 7286775 w 8402320"/>
              <a:gd name="T109" fmla="*/ 5498 h 113664"/>
              <a:gd name="T110" fmla="*/ 7501144 w 8402320"/>
              <a:gd name="T111" fmla="*/ 135920 h 113664"/>
              <a:gd name="T112" fmla="*/ 7522966 w 8402320"/>
              <a:gd name="T113" fmla="*/ 0 h 113664"/>
              <a:gd name="T114" fmla="*/ 7780446 w 8402320"/>
              <a:gd name="T115" fmla="*/ 141424 h 113664"/>
              <a:gd name="T116" fmla="*/ 8037914 w 8402320"/>
              <a:gd name="T117" fmla="*/ 0 h 113664"/>
              <a:gd name="T118" fmla="*/ 8059735 w 8402320"/>
              <a:gd name="T119" fmla="*/ 135920 h 113664"/>
              <a:gd name="T120" fmla="*/ 8273934 w 8402320"/>
              <a:gd name="T121" fmla="*/ 5498 h 113664"/>
              <a:gd name="T122" fmla="*/ 8335094 w 8402320"/>
              <a:gd name="T123" fmla="*/ 120908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AB72D74D-76FE-346F-7BE5-9B059954AE6D}"/>
              </a:ext>
            </a:extLst>
          </p:cNvPr>
          <p:cNvSpPr>
            <a:spLocks/>
          </p:cNvSpPr>
          <p:nvPr userDrawn="1"/>
        </p:nvSpPr>
        <p:spPr bwMode="auto">
          <a:xfrm>
            <a:off x="371475" y="6384925"/>
            <a:ext cx="8401050" cy="114300"/>
          </a:xfrm>
          <a:custGeom>
            <a:avLst/>
            <a:gdLst>
              <a:gd name="T0" fmla="*/ 56208 w 8402320"/>
              <a:gd name="T1" fmla="*/ 141424 h 113664"/>
              <a:gd name="T2" fmla="*/ 313687 w 8402320"/>
              <a:gd name="T3" fmla="*/ 0 h 113664"/>
              <a:gd name="T4" fmla="*/ 335509 w 8402320"/>
              <a:gd name="T5" fmla="*/ 135920 h 113664"/>
              <a:gd name="T6" fmla="*/ 549718 w 8402320"/>
              <a:gd name="T7" fmla="*/ 5498 h 113664"/>
              <a:gd name="T8" fmla="*/ 610870 w 8402320"/>
              <a:gd name="T9" fmla="*/ 120908 h 113664"/>
              <a:gd name="T10" fmla="*/ 789259 w 8402320"/>
              <a:gd name="T11" fmla="*/ 20511 h 113664"/>
              <a:gd name="T12" fmla="*/ 880426 w 8402320"/>
              <a:gd name="T13" fmla="*/ 98613 h 113664"/>
              <a:gd name="T14" fmla="*/ 1034456 w 8402320"/>
              <a:gd name="T15" fmla="*/ 42812 h 113664"/>
              <a:gd name="T16" fmla="*/ 1142344 w 8402320"/>
              <a:gd name="T17" fmla="*/ 71254 h 113664"/>
              <a:gd name="T18" fmla="*/ 1287362 w 8402320"/>
              <a:gd name="T19" fmla="*/ 70167 h 113664"/>
              <a:gd name="T20" fmla="*/ 1399811 w 8402320"/>
              <a:gd name="T21" fmla="*/ 70167 h 113664"/>
              <a:gd name="T22" fmla="*/ 1544841 w 8402320"/>
              <a:gd name="T23" fmla="*/ 71254 h 113664"/>
              <a:gd name="T24" fmla="*/ 1652674 w 8402320"/>
              <a:gd name="T25" fmla="*/ 42812 h 113664"/>
              <a:gd name="T26" fmla="*/ 1806751 w 8402320"/>
              <a:gd name="T27" fmla="*/ 98613 h 113664"/>
              <a:gd name="T28" fmla="*/ 1897757 w 8402320"/>
              <a:gd name="T29" fmla="*/ 20511 h 113664"/>
              <a:gd name="T30" fmla="*/ 2076317 w 8402320"/>
              <a:gd name="T31" fmla="*/ 120908 h 113664"/>
              <a:gd name="T32" fmla="*/ 2137296 w 8402320"/>
              <a:gd name="T33" fmla="*/ 5498 h 113664"/>
              <a:gd name="T34" fmla="*/ 2351662 w 8402320"/>
              <a:gd name="T35" fmla="*/ 135920 h 113664"/>
              <a:gd name="T36" fmla="*/ 2373484 w 8402320"/>
              <a:gd name="T37" fmla="*/ 0 h 113664"/>
              <a:gd name="T38" fmla="*/ 2630964 w 8402320"/>
              <a:gd name="T39" fmla="*/ 141424 h 113664"/>
              <a:gd name="T40" fmla="*/ 2888431 w 8402320"/>
              <a:gd name="T41" fmla="*/ 0 h 113664"/>
              <a:gd name="T42" fmla="*/ 2910256 w 8402320"/>
              <a:gd name="T43" fmla="*/ 135920 h 113664"/>
              <a:gd name="T44" fmla="*/ 3124453 w 8402320"/>
              <a:gd name="T45" fmla="*/ 5498 h 113664"/>
              <a:gd name="T46" fmla="*/ 3185613 w 8402320"/>
              <a:gd name="T47" fmla="*/ 120908 h 113664"/>
              <a:gd name="T48" fmla="*/ 3364001 w 8402320"/>
              <a:gd name="T49" fmla="*/ 20511 h 113664"/>
              <a:gd name="T50" fmla="*/ 3455166 w 8402320"/>
              <a:gd name="T51" fmla="*/ 98613 h 113664"/>
              <a:gd name="T52" fmla="*/ 3609194 w 8402320"/>
              <a:gd name="T53" fmla="*/ 42812 h 113664"/>
              <a:gd name="T54" fmla="*/ 3717086 w 8402320"/>
              <a:gd name="T55" fmla="*/ 71254 h 113664"/>
              <a:gd name="T56" fmla="*/ 3862104 w 8402320"/>
              <a:gd name="T57" fmla="*/ 70167 h 113664"/>
              <a:gd name="T58" fmla="*/ 3974555 w 8402320"/>
              <a:gd name="T59" fmla="*/ 70167 h 113664"/>
              <a:gd name="T60" fmla="*/ 4119585 w 8402320"/>
              <a:gd name="T61" fmla="*/ 71254 h 113664"/>
              <a:gd name="T62" fmla="*/ 4227413 w 8402320"/>
              <a:gd name="T63" fmla="*/ 42812 h 113664"/>
              <a:gd name="T64" fmla="*/ 4381492 w 8402320"/>
              <a:gd name="T65" fmla="*/ 98613 h 113664"/>
              <a:gd name="T66" fmla="*/ 4472495 w 8402320"/>
              <a:gd name="T67" fmla="*/ 20511 h 113664"/>
              <a:gd name="T68" fmla="*/ 4651057 w 8402320"/>
              <a:gd name="T69" fmla="*/ 120908 h 113664"/>
              <a:gd name="T70" fmla="*/ 4712036 w 8402320"/>
              <a:gd name="T71" fmla="*/ 5498 h 113664"/>
              <a:gd name="T72" fmla="*/ 4926402 w 8402320"/>
              <a:gd name="T73" fmla="*/ 135920 h 113664"/>
              <a:gd name="T74" fmla="*/ 4948225 w 8402320"/>
              <a:gd name="T75" fmla="*/ 0 h 113664"/>
              <a:gd name="T76" fmla="*/ 5205705 w 8402320"/>
              <a:gd name="T77" fmla="*/ 141424 h 113664"/>
              <a:gd name="T78" fmla="*/ 5463171 w 8402320"/>
              <a:gd name="T79" fmla="*/ 0 h 113664"/>
              <a:gd name="T80" fmla="*/ 5484995 w 8402320"/>
              <a:gd name="T81" fmla="*/ 135920 h 113664"/>
              <a:gd name="T82" fmla="*/ 5699192 w 8402320"/>
              <a:gd name="T83" fmla="*/ 5498 h 113664"/>
              <a:gd name="T84" fmla="*/ 5760354 w 8402320"/>
              <a:gd name="T85" fmla="*/ 120908 h 113664"/>
              <a:gd name="T86" fmla="*/ 5938742 w 8402320"/>
              <a:gd name="T87" fmla="*/ 20511 h 113664"/>
              <a:gd name="T88" fmla="*/ 6029905 w 8402320"/>
              <a:gd name="T89" fmla="*/ 98613 h 113664"/>
              <a:gd name="T90" fmla="*/ 6183936 w 8402320"/>
              <a:gd name="T91" fmla="*/ 42812 h 113664"/>
              <a:gd name="T92" fmla="*/ 6291827 w 8402320"/>
              <a:gd name="T93" fmla="*/ 71254 h 113664"/>
              <a:gd name="T94" fmla="*/ 6436844 w 8402320"/>
              <a:gd name="T95" fmla="*/ 70167 h 113664"/>
              <a:gd name="T96" fmla="*/ 6549293 w 8402320"/>
              <a:gd name="T97" fmla="*/ 70167 h 113664"/>
              <a:gd name="T98" fmla="*/ 6694324 w 8402320"/>
              <a:gd name="T99" fmla="*/ 71254 h 113664"/>
              <a:gd name="T100" fmla="*/ 6802155 w 8402320"/>
              <a:gd name="T101" fmla="*/ 42812 h 113664"/>
              <a:gd name="T102" fmla="*/ 6956231 w 8402320"/>
              <a:gd name="T103" fmla="*/ 98613 h 113664"/>
              <a:gd name="T104" fmla="*/ 7047235 w 8402320"/>
              <a:gd name="T105" fmla="*/ 20511 h 113664"/>
              <a:gd name="T106" fmla="*/ 7225798 w 8402320"/>
              <a:gd name="T107" fmla="*/ 120908 h 113664"/>
              <a:gd name="T108" fmla="*/ 7286775 w 8402320"/>
              <a:gd name="T109" fmla="*/ 5498 h 113664"/>
              <a:gd name="T110" fmla="*/ 7501144 w 8402320"/>
              <a:gd name="T111" fmla="*/ 135920 h 113664"/>
              <a:gd name="T112" fmla="*/ 7522966 w 8402320"/>
              <a:gd name="T113" fmla="*/ 0 h 113664"/>
              <a:gd name="T114" fmla="*/ 7780446 w 8402320"/>
              <a:gd name="T115" fmla="*/ 141424 h 113664"/>
              <a:gd name="T116" fmla="*/ 8037914 w 8402320"/>
              <a:gd name="T117" fmla="*/ 0 h 113664"/>
              <a:gd name="T118" fmla="*/ 8059735 w 8402320"/>
              <a:gd name="T119" fmla="*/ 135920 h 113664"/>
              <a:gd name="T120" fmla="*/ 8273934 w 8402320"/>
              <a:gd name="T121" fmla="*/ 5498 h 113664"/>
              <a:gd name="T122" fmla="*/ 8335094 w 8402320"/>
              <a:gd name="T123" fmla="*/ 120908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a:extLst>
              <a:ext uri="{FF2B5EF4-FFF2-40B4-BE49-F238E27FC236}">
                <a16:creationId xmlns:a16="http://schemas.microsoft.com/office/drawing/2014/main" id="{04F44AC8-3761-50A1-F727-F97EDFDA0BE9}"/>
              </a:ext>
            </a:extLst>
          </p:cNvPr>
          <p:cNvSpPr>
            <a:spLocks/>
          </p:cNvSpPr>
          <p:nvPr userDrawn="1"/>
        </p:nvSpPr>
        <p:spPr bwMode="auto">
          <a:xfrm>
            <a:off x="371475" y="6143625"/>
            <a:ext cx="8401050" cy="114300"/>
          </a:xfrm>
          <a:custGeom>
            <a:avLst/>
            <a:gdLst>
              <a:gd name="T0" fmla="*/ 56208 w 8402320"/>
              <a:gd name="T1" fmla="*/ 141424 h 113664"/>
              <a:gd name="T2" fmla="*/ 313687 w 8402320"/>
              <a:gd name="T3" fmla="*/ 0 h 113664"/>
              <a:gd name="T4" fmla="*/ 335509 w 8402320"/>
              <a:gd name="T5" fmla="*/ 135920 h 113664"/>
              <a:gd name="T6" fmla="*/ 549718 w 8402320"/>
              <a:gd name="T7" fmla="*/ 5498 h 113664"/>
              <a:gd name="T8" fmla="*/ 610870 w 8402320"/>
              <a:gd name="T9" fmla="*/ 120908 h 113664"/>
              <a:gd name="T10" fmla="*/ 789259 w 8402320"/>
              <a:gd name="T11" fmla="*/ 20511 h 113664"/>
              <a:gd name="T12" fmla="*/ 880426 w 8402320"/>
              <a:gd name="T13" fmla="*/ 98613 h 113664"/>
              <a:gd name="T14" fmla="*/ 1034456 w 8402320"/>
              <a:gd name="T15" fmla="*/ 42812 h 113664"/>
              <a:gd name="T16" fmla="*/ 1142344 w 8402320"/>
              <a:gd name="T17" fmla="*/ 71254 h 113664"/>
              <a:gd name="T18" fmla="*/ 1287362 w 8402320"/>
              <a:gd name="T19" fmla="*/ 70167 h 113664"/>
              <a:gd name="T20" fmla="*/ 1399811 w 8402320"/>
              <a:gd name="T21" fmla="*/ 70167 h 113664"/>
              <a:gd name="T22" fmla="*/ 1544841 w 8402320"/>
              <a:gd name="T23" fmla="*/ 71254 h 113664"/>
              <a:gd name="T24" fmla="*/ 1652674 w 8402320"/>
              <a:gd name="T25" fmla="*/ 42812 h 113664"/>
              <a:gd name="T26" fmla="*/ 1806751 w 8402320"/>
              <a:gd name="T27" fmla="*/ 98613 h 113664"/>
              <a:gd name="T28" fmla="*/ 1897757 w 8402320"/>
              <a:gd name="T29" fmla="*/ 20511 h 113664"/>
              <a:gd name="T30" fmla="*/ 2076317 w 8402320"/>
              <a:gd name="T31" fmla="*/ 120908 h 113664"/>
              <a:gd name="T32" fmla="*/ 2137296 w 8402320"/>
              <a:gd name="T33" fmla="*/ 5498 h 113664"/>
              <a:gd name="T34" fmla="*/ 2351662 w 8402320"/>
              <a:gd name="T35" fmla="*/ 135920 h 113664"/>
              <a:gd name="T36" fmla="*/ 2373484 w 8402320"/>
              <a:gd name="T37" fmla="*/ 0 h 113664"/>
              <a:gd name="T38" fmla="*/ 2630964 w 8402320"/>
              <a:gd name="T39" fmla="*/ 141424 h 113664"/>
              <a:gd name="T40" fmla="*/ 2888431 w 8402320"/>
              <a:gd name="T41" fmla="*/ 0 h 113664"/>
              <a:gd name="T42" fmla="*/ 2910256 w 8402320"/>
              <a:gd name="T43" fmla="*/ 135920 h 113664"/>
              <a:gd name="T44" fmla="*/ 3124453 w 8402320"/>
              <a:gd name="T45" fmla="*/ 5498 h 113664"/>
              <a:gd name="T46" fmla="*/ 3185613 w 8402320"/>
              <a:gd name="T47" fmla="*/ 120908 h 113664"/>
              <a:gd name="T48" fmla="*/ 3364001 w 8402320"/>
              <a:gd name="T49" fmla="*/ 20511 h 113664"/>
              <a:gd name="T50" fmla="*/ 3455166 w 8402320"/>
              <a:gd name="T51" fmla="*/ 98613 h 113664"/>
              <a:gd name="T52" fmla="*/ 3609194 w 8402320"/>
              <a:gd name="T53" fmla="*/ 42812 h 113664"/>
              <a:gd name="T54" fmla="*/ 3717086 w 8402320"/>
              <a:gd name="T55" fmla="*/ 71254 h 113664"/>
              <a:gd name="T56" fmla="*/ 3862104 w 8402320"/>
              <a:gd name="T57" fmla="*/ 70167 h 113664"/>
              <a:gd name="T58" fmla="*/ 3974555 w 8402320"/>
              <a:gd name="T59" fmla="*/ 70167 h 113664"/>
              <a:gd name="T60" fmla="*/ 4119585 w 8402320"/>
              <a:gd name="T61" fmla="*/ 71254 h 113664"/>
              <a:gd name="T62" fmla="*/ 4227413 w 8402320"/>
              <a:gd name="T63" fmla="*/ 42812 h 113664"/>
              <a:gd name="T64" fmla="*/ 4381492 w 8402320"/>
              <a:gd name="T65" fmla="*/ 98613 h 113664"/>
              <a:gd name="T66" fmla="*/ 4472495 w 8402320"/>
              <a:gd name="T67" fmla="*/ 20511 h 113664"/>
              <a:gd name="T68" fmla="*/ 4651057 w 8402320"/>
              <a:gd name="T69" fmla="*/ 120908 h 113664"/>
              <a:gd name="T70" fmla="*/ 4712036 w 8402320"/>
              <a:gd name="T71" fmla="*/ 5498 h 113664"/>
              <a:gd name="T72" fmla="*/ 4926402 w 8402320"/>
              <a:gd name="T73" fmla="*/ 135920 h 113664"/>
              <a:gd name="T74" fmla="*/ 4948225 w 8402320"/>
              <a:gd name="T75" fmla="*/ 0 h 113664"/>
              <a:gd name="T76" fmla="*/ 5205705 w 8402320"/>
              <a:gd name="T77" fmla="*/ 141424 h 113664"/>
              <a:gd name="T78" fmla="*/ 5463171 w 8402320"/>
              <a:gd name="T79" fmla="*/ 0 h 113664"/>
              <a:gd name="T80" fmla="*/ 5484995 w 8402320"/>
              <a:gd name="T81" fmla="*/ 135920 h 113664"/>
              <a:gd name="T82" fmla="*/ 5699192 w 8402320"/>
              <a:gd name="T83" fmla="*/ 5498 h 113664"/>
              <a:gd name="T84" fmla="*/ 5760354 w 8402320"/>
              <a:gd name="T85" fmla="*/ 120908 h 113664"/>
              <a:gd name="T86" fmla="*/ 5938742 w 8402320"/>
              <a:gd name="T87" fmla="*/ 20511 h 113664"/>
              <a:gd name="T88" fmla="*/ 6029905 w 8402320"/>
              <a:gd name="T89" fmla="*/ 98613 h 113664"/>
              <a:gd name="T90" fmla="*/ 6183936 w 8402320"/>
              <a:gd name="T91" fmla="*/ 42812 h 113664"/>
              <a:gd name="T92" fmla="*/ 6291827 w 8402320"/>
              <a:gd name="T93" fmla="*/ 71254 h 113664"/>
              <a:gd name="T94" fmla="*/ 6436844 w 8402320"/>
              <a:gd name="T95" fmla="*/ 70167 h 113664"/>
              <a:gd name="T96" fmla="*/ 6549293 w 8402320"/>
              <a:gd name="T97" fmla="*/ 70167 h 113664"/>
              <a:gd name="T98" fmla="*/ 6694324 w 8402320"/>
              <a:gd name="T99" fmla="*/ 71254 h 113664"/>
              <a:gd name="T100" fmla="*/ 6802155 w 8402320"/>
              <a:gd name="T101" fmla="*/ 42812 h 113664"/>
              <a:gd name="T102" fmla="*/ 6956231 w 8402320"/>
              <a:gd name="T103" fmla="*/ 98613 h 113664"/>
              <a:gd name="T104" fmla="*/ 7047235 w 8402320"/>
              <a:gd name="T105" fmla="*/ 20511 h 113664"/>
              <a:gd name="T106" fmla="*/ 7225798 w 8402320"/>
              <a:gd name="T107" fmla="*/ 120908 h 113664"/>
              <a:gd name="T108" fmla="*/ 7286775 w 8402320"/>
              <a:gd name="T109" fmla="*/ 5498 h 113664"/>
              <a:gd name="T110" fmla="*/ 7501144 w 8402320"/>
              <a:gd name="T111" fmla="*/ 135920 h 113664"/>
              <a:gd name="T112" fmla="*/ 7522966 w 8402320"/>
              <a:gd name="T113" fmla="*/ 0 h 113664"/>
              <a:gd name="T114" fmla="*/ 7780446 w 8402320"/>
              <a:gd name="T115" fmla="*/ 141424 h 113664"/>
              <a:gd name="T116" fmla="*/ 8037914 w 8402320"/>
              <a:gd name="T117" fmla="*/ 0 h 113664"/>
              <a:gd name="T118" fmla="*/ 8059735 w 8402320"/>
              <a:gd name="T119" fmla="*/ 135920 h 113664"/>
              <a:gd name="T120" fmla="*/ 8273934 w 8402320"/>
              <a:gd name="T121" fmla="*/ 5498 h 113664"/>
              <a:gd name="T122" fmla="*/ 8335094 w 8402320"/>
              <a:gd name="T123" fmla="*/ 120908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a:extLst>
              <a:ext uri="{FF2B5EF4-FFF2-40B4-BE49-F238E27FC236}">
                <a16:creationId xmlns:a16="http://schemas.microsoft.com/office/drawing/2014/main" id="{F1259800-E63E-D051-AD50-A86EB1061E71}"/>
              </a:ext>
            </a:extLst>
          </p:cNvPr>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AE14A7FC-D2EC-232F-F27A-DAD1087302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875" y="30480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55FEC617-4269-C16F-6084-1EE5525E102A}"/>
              </a:ext>
            </a:extLst>
          </p:cNvPr>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40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276600"/>
            <a:ext cx="7772400" cy="1371600"/>
          </a:xfrm>
        </p:spPr>
        <p:txBody>
          <a:bodyPr>
            <a:normAutofit/>
          </a:bodyPr>
          <a:lstStyle>
            <a:lvl1pPr marL="0" indent="0" algn="l">
              <a:buNone/>
              <a:defRPr sz="2800" b="1">
                <a:solidFill>
                  <a:srgbClr val="000000"/>
                </a:solidFill>
                <a:latin typeface="Arial Rounded MT Bold" panose="020F0704030504030204" pitchFamily="34"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2181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B2B5D-63E0-5D56-8DD4-E3BE5979AD50}"/>
              </a:ext>
            </a:extLst>
          </p:cNvPr>
          <p:cNvSpPr>
            <a:spLocks noGrp="1"/>
          </p:cNvSpPr>
          <p:nvPr>
            <p:ph type="dt" sz="half" idx="10"/>
          </p:nvPr>
        </p:nvSpPr>
        <p:spPr>
          <a:xfrm>
            <a:off x="0" y="0"/>
            <a:ext cx="0" cy="0"/>
          </a:xfrm>
        </p:spPr>
        <p:txBody>
          <a:bodyPr/>
          <a:lstStyle>
            <a:lvl1pPr>
              <a:defRPr/>
            </a:lvl1pPr>
          </a:lstStyle>
          <a:p>
            <a:pPr>
              <a:defRPr/>
            </a:pPr>
            <a:fld id="{5CF11525-0841-40F4-A9DB-44973D6352C1}" type="datetime1">
              <a:rPr lang="en-US"/>
              <a:pPr>
                <a:defRPr/>
              </a:pPr>
              <a:t>1/15/2024</a:t>
            </a:fld>
            <a:endParaRPr lang="en-US" dirty="0"/>
          </a:p>
        </p:txBody>
      </p:sp>
      <p:sp>
        <p:nvSpPr>
          <p:cNvPr id="5" name="Footer Placeholder 4">
            <a:extLst>
              <a:ext uri="{FF2B5EF4-FFF2-40B4-BE49-F238E27FC236}">
                <a16:creationId xmlns:a16="http://schemas.microsoft.com/office/drawing/2014/main" id="{E7ED1BA6-9F1D-AC76-F159-BB343E19197D}"/>
              </a:ext>
            </a:extLst>
          </p:cNvPr>
          <p:cNvSpPr>
            <a:spLocks noGrp="1"/>
          </p:cNvSpPr>
          <p:nvPr>
            <p:ph type="ftr" sz="quarter" idx="11"/>
          </p:nvPr>
        </p:nvSpPr>
        <p:spPr>
          <a:xfrm>
            <a:off x="0" y="0"/>
            <a:ext cx="0" cy="0"/>
          </a:xfrm>
        </p:spPr>
        <p:txBody>
          <a:bodyPr/>
          <a:lstStyle>
            <a:lvl1pPr>
              <a:defRPr/>
            </a:lvl1pPr>
          </a:lstStyle>
          <a:p>
            <a:pPr>
              <a:defRPr/>
            </a:pPr>
            <a:endParaRPr lang="en-US"/>
          </a:p>
        </p:txBody>
      </p:sp>
    </p:spTree>
    <p:extLst>
      <p:ext uri="{BB962C8B-B14F-4D97-AF65-F5344CB8AC3E}">
        <p14:creationId xmlns:p14="http://schemas.microsoft.com/office/powerpoint/2010/main" val="276484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398314C-1351-BB84-A031-D989923DED1C}"/>
              </a:ext>
            </a:extLst>
          </p:cNvPr>
          <p:cNvSpPr>
            <a:spLocks/>
          </p:cNvSpPr>
          <p:nvPr/>
        </p:nvSpPr>
        <p:spPr bwMode="auto">
          <a:xfrm>
            <a:off x="371475" y="6384925"/>
            <a:ext cx="8401050" cy="114300"/>
          </a:xfrm>
          <a:custGeom>
            <a:avLst/>
            <a:gdLst>
              <a:gd name="T0" fmla="*/ 56192 w 8402320"/>
              <a:gd name="T1" fmla="*/ 143011 h 113664"/>
              <a:gd name="T2" fmla="*/ 313593 w 8402320"/>
              <a:gd name="T3" fmla="*/ 0 h 113664"/>
              <a:gd name="T4" fmla="*/ 335407 w 8402320"/>
              <a:gd name="T5" fmla="*/ 137446 h 113664"/>
              <a:gd name="T6" fmla="*/ 549552 w 8402320"/>
              <a:gd name="T7" fmla="*/ 5560 h 113664"/>
              <a:gd name="T8" fmla="*/ 610686 w 8402320"/>
              <a:gd name="T9" fmla="*/ 122265 h 113664"/>
              <a:gd name="T10" fmla="*/ 789021 w 8402320"/>
              <a:gd name="T11" fmla="*/ 20741 h 113664"/>
              <a:gd name="T12" fmla="*/ 880160 w 8402320"/>
              <a:gd name="T13" fmla="*/ 99720 h 113664"/>
              <a:gd name="T14" fmla="*/ 1034144 w 8402320"/>
              <a:gd name="T15" fmla="*/ 43293 h 113664"/>
              <a:gd name="T16" fmla="*/ 1141998 w 8402320"/>
              <a:gd name="T17" fmla="*/ 72054 h 113664"/>
              <a:gd name="T18" fmla="*/ 1286972 w 8402320"/>
              <a:gd name="T19" fmla="*/ 70955 h 113664"/>
              <a:gd name="T20" fmla="*/ 1399387 w 8402320"/>
              <a:gd name="T21" fmla="*/ 70955 h 113664"/>
              <a:gd name="T22" fmla="*/ 1544374 w 8402320"/>
              <a:gd name="T23" fmla="*/ 72054 h 113664"/>
              <a:gd name="T24" fmla="*/ 1652174 w 8402320"/>
              <a:gd name="T25" fmla="*/ 43293 h 113664"/>
              <a:gd name="T26" fmla="*/ 1806205 w 8402320"/>
              <a:gd name="T27" fmla="*/ 99720 h 113664"/>
              <a:gd name="T28" fmla="*/ 1897183 w 8402320"/>
              <a:gd name="T29" fmla="*/ 20741 h 113664"/>
              <a:gd name="T30" fmla="*/ 2075689 w 8402320"/>
              <a:gd name="T31" fmla="*/ 122265 h 113664"/>
              <a:gd name="T32" fmla="*/ 2136650 w 8402320"/>
              <a:gd name="T33" fmla="*/ 5560 h 113664"/>
              <a:gd name="T34" fmla="*/ 2350952 w 8402320"/>
              <a:gd name="T35" fmla="*/ 137446 h 113664"/>
              <a:gd name="T36" fmla="*/ 2372766 w 8402320"/>
              <a:gd name="T37" fmla="*/ 0 h 113664"/>
              <a:gd name="T38" fmla="*/ 2630168 w 8402320"/>
              <a:gd name="T39" fmla="*/ 143011 h 113664"/>
              <a:gd name="T40" fmla="*/ 2887557 w 8402320"/>
              <a:gd name="T41" fmla="*/ 0 h 113664"/>
              <a:gd name="T42" fmla="*/ 2909376 w 8402320"/>
              <a:gd name="T43" fmla="*/ 137446 h 113664"/>
              <a:gd name="T44" fmla="*/ 3123509 w 8402320"/>
              <a:gd name="T45" fmla="*/ 5560 h 113664"/>
              <a:gd name="T46" fmla="*/ 3184650 w 8402320"/>
              <a:gd name="T47" fmla="*/ 122265 h 113664"/>
              <a:gd name="T48" fmla="*/ 3362985 w 8402320"/>
              <a:gd name="T49" fmla="*/ 20741 h 113664"/>
              <a:gd name="T50" fmla="*/ 3454122 w 8402320"/>
              <a:gd name="T51" fmla="*/ 99720 h 113664"/>
              <a:gd name="T52" fmla="*/ 3608103 w 8402320"/>
              <a:gd name="T53" fmla="*/ 43293 h 113664"/>
              <a:gd name="T54" fmla="*/ 3715962 w 8402320"/>
              <a:gd name="T55" fmla="*/ 72054 h 113664"/>
              <a:gd name="T56" fmla="*/ 3860936 w 8402320"/>
              <a:gd name="T57" fmla="*/ 70955 h 113664"/>
              <a:gd name="T58" fmla="*/ 3973353 w 8402320"/>
              <a:gd name="T59" fmla="*/ 70955 h 113664"/>
              <a:gd name="T60" fmla="*/ 4118339 w 8402320"/>
              <a:gd name="T61" fmla="*/ 72054 h 113664"/>
              <a:gd name="T62" fmla="*/ 4226135 w 8402320"/>
              <a:gd name="T63" fmla="*/ 43293 h 113664"/>
              <a:gd name="T64" fmla="*/ 4380168 w 8402320"/>
              <a:gd name="T65" fmla="*/ 99720 h 113664"/>
              <a:gd name="T66" fmla="*/ 4471143 w 8402320"/>
              <a:gd name="T67" fmla="*/ 20741 h 113664"/>
              <a:gd name="T68" fmla="*/ 4649651 w 8402320"/>
              <a:gd name="T69" fmla="*/ 122265 h 113664"/>
              <a:gd name="T70" fmla="*/ 4710612 w 8402320"/>
              <a:gd name="T71" fmla="*/ 5560 h 113664"/>
              <a:gd name="T72" fmla="*/ 4924912 w 8402320"/>
              <a:gd name="T73" fmla="*/ 137446 h 113664"/>
              <a:gd name="T74" fmla="*/ 4946729 w 8402320"/>
              <a:gd name="T75" fmla="*/ 0 h 113664"/>
              <a:gd name="T76" fmla="*/ 5204131 w 8402320"/>
              <a:gd name="T77" fmla="*/ 143011 h 113664"/>
              <a:gd name="T78" fmla="*/ 5461519 w 8402320"/>
              <a:gd name="T79" fmla="*/ 0 h 113664"/>
              <a:gd name="T80" fmla="*/ 5483337 w 8402320"/>
              <a:gd name="T81" fmla="*/ 137446 h 113664"/>
              <a:gd name="T82" fmla="*/ 5697470 w 8402320"/>
              <a:gd name="T83" fmla="*/ 5560 h 113664"/>
              <a:gd name="T84" fmla="*/ 5758612 w 8402320"/>
              <a:gd name="T85" fmla="*/ 122265 h 113664"/>
              <a:gd name="T86" fmla="*/ 5936947 w 8402320"/>
              <a:gd name="T87" fmla="*/ 20741 h 113664"/>
              <a:gd name="T88" fmla="*/ 6028083 w 8402320"/>
              <a:gd name="T89" fmla="*/ 99720 h 113664"/>
              <a:gd name="T90" fmla="*/ 6182066 w 8402320"/>
              <a:gd name="T91" fmla="*/ 43293 h 113664"/>
              <a:gd name="T92" fmla="*/ 6289925 w 8402320"/>
              <a:gd name="T93" fmla="*/ 72054 h 113664"/>
              <a:gd name="T94" fmla="*/ 6434898 w 8402320"/>
              <a:gd name="T95" fmla="*/ 70955 h 113664"/>
              <a:gd name="T96" fmla="*/ 6547313 w 8402320"/>
              <a:gd name="T97" fmla="*/ 70955 h 113664"/>
              <a:gd name="T98" fmla="*/ 6692300 w 8402320"/>
              <a:gd name="T99" fmla="*/ 72054 h 113664"/>
              <a:gd name="T100" fmla="*/ 6800099 w 8402320"/>
              <a:gd name="T101" fmla="*/ 43293 h 113664"/>
              <a:gd name="T102" fmla="*/ 6954129 w 8402320"/>
              <a:gd name="T103" fmla="*/ 99720 h 113664"/>
              <a:gd name="T104" fmla="*/ 7045105 w 8402320"/>
              <a:gd name="T105" fmla="*/ 20741 h 113664"/>
              <a:gd name="T106" fmla="*/ 7223614 w 8402320"/>
              <a:gd name="T107" fmla="*/ 122265 h 113664"/>
              <a:gd name="T108" fmla="*/ 7284573 w 8402320"/>
              <a:gd name="T109" fmla="*/ 5560 h 113664"/>
              <a:gd name="T110" fmla="*/ 7498876 w 8402320"/>
              <a:gd name="T111" fmla="*/ 137446 h 113664"/>
              <a:gd name="T112" fmla="*/ 7520692 w 8402320"/>
              <a:gd name="T113" fmla="*/ 0 h 113664"/>
              <a:gd name="T114" fmla="*/ 7778094 w 8402320"/>
              <a:gd name="T115" fmla="*/ 143011 h 113664"/>
              <a:gd name="T116" fmla="*/ 8035484 w 8402320"/>
              <a:gd name="T117" fmla="*/ 0 h 113664"/>
              <a:gd name="T118" fmla="*/ 8057299 w 8402320"/>
              <a:gd name="T119" fmla="*/ 137446 h 113664"/>
              <a:gd name="T120" fmla="*/ 8271433 w 8402320"/>
              <a:gd name="T121" fmla="*/ 5560 h 113664"/>
              <a:gd name="T122" fmla="*/ 8332574 w 8402320"/>
              <a:gd name="T123" fmla="*/ 1222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a:extLst>
              <a:ext uri="{FF2B5EF4-FFF2-40B4-BE49-F238E27FC236}">
                <a16:creationId xmlns:a16="http://schemas.microsoft.com/office/drawing/2014/main" id="{DE7ED3FF-812E-B5A8-D8AF-5B649EE7323A}"/>
              </a:ext>
            </a:extLst>
          </p:cNvPr>
          <p:cNvSpPr>
            <a:spLocks/>
          </p:cNvSpPr>
          <p:nvPr/>
        </p:nvSpPr>
        <p:spPr bwMode="auto">
          <a:xfrm>
            <a:off x="371475" y="6143625"/>
            <a:ext cx="8401050" cy="114300"/>
          </a:xfrm>
          <a:custGeom>
            <a:avLst/>
            <a:gdLst>
              <a:gd name="T0" fmla="*/ 56192 w 8402320"/>
              <a:gd name="T1" fmla="*/ 143011 h 113664"/>
              <a:gd name="T2" fmla="*/ 313593 w 8402320"/>
              <a:gd name="T3" fmla="*/ 0 h 113664"/>
              <a:gd name="T4" fmla="*/ 335407 w 8402320"/>
              <a:gd name="T5" fmla="*/ 137446 h 113664"/>
              <a:gd name="T6" fmla="*/ 549552 w 8402320"/>
              <a:gd name="T7" fmla="*/ 5560 h 113664"/>
              <a:gd name="T8" fmla="*/ 610686 w 8402320"/>
              <a:gd name="T9" fmla="*/ 122265 h 113664"/>
              <a:gd name="T10" fmla="*/ 789021 w 8402320"/>
              <a:gd name="T11" fmla="*/ 20741 h 113664"/>
              <a:gd name="T12" fmla="*/ 880160 w 8402320"/>
              <a:gd name="T13" fmla="*/ 99720 h 113664"/>
              <a:gd name="T14" fmla="*/ 1034144 w 8402320"/>
              <a:gd name="T15" fmla="*/ 43293 h 113664"/>
              <a:gd name="T16" fmla="*/ 1141998 w 8402320"/>
              <a:gd name="T17" fmla="*/ 72054 h 113664"/>
              <a:gd name="T18" fmla="*/ 1286972 w 8402320"/>
              <a:gd name="T19" fmla="*/ 70955 h 113664"/>
              <a:gd name="T20" fmla="*/ 1399387 w 8402320"/>
              <a:gd name="T21" fmla="*/ 70955 h 113664"/>
              <a:gd name="T22" fmla="*/ 1544374 w 8402320"/>
              <a:gd name="T23" fmla="*/ 72054 h 113664"/>
              <a:gd name="T24" fmla="*/ 1652174 w 8402320"/>
              <a:gd name="T25" fmla="*/ 43293 h 113664"/>
              <a:gd name="T26" fmla="*/ 1806205 w 8402320"/>
              <a:gd name="T27" fmla="*/ 99720 h 113664"/>
              <a:gd name="T28" fmla="*/ 1897183 w 8402320"/>
              <a:gd name="T29" fmla="*/ 20741 h 113664"/>
              <a:gd name="T30" fmla="*/ 2075689 w 8402320"/>
              <a:gd name="T31" fmla="*/ 122265 h 113664"/>
              <a:gd name="T32" fmla="*/ 2136650 w 8402320"/>
              <a:gd name="T33" fmla="*/ 5560 h 113664"/>
              <a:gd name="T34" fmla="*/ 2350952 w 8402320"/>
              <a:gd name="T35" fmla="*/ 137446 h 113664"/>
              <a:gd name="T36" fmla="*/ 2372766 w 8402320"/>
              <a:gd name="T37" fmla="*/ 0 h 113664"/>
              <a:gd name="T38" fmla="*/ 2630168 w 8402320"/>
              <a:gd name="T39" fmla="*/ 143011 h 113664"/>
              <a:gd name="T40" fmla="*/ 2887557 w 8402320"/>
              <a:gd name="T41" fmla="*/ 0 h 113664"/>
              <a:gd name="T42" fmla="*/ 2909376 w 8402320"/>
              <a:gd name="T43" fmla="*/ 137446 h 113664"/>
              <a:gd name="T44" fmla="*/ 3123509 w 8402320"/>
              <a:gd name="T45" fmla="*/ 5560 h 113664"/>
              <a:gd name="T46" fmla="*/ 3184650 w 8402320"/>
              <a:gd name="T47" fmla="*/ 122265 h 113664"/>
              <a:gd name="T48" fmla="*/ 3362985 w 8402320"/>
              <a:gd name="T49" fmla="*/ 20741 h 113664"/>
              <a:gd name="T50" fmla="*/ 3454122 w 8402320"/>
              <a:gd name="T51" fmla="*/ 99720 h 113664"/>
              <a:gd name="T52" fmla="*/ 3608103 w 8402320"/>
              <a:gd name="T53" fmla="*/ 43293 h 113664"/>
              <a:gd name="T54" fmla="*/ 3715962 w 8402320"/>
              <a:gd name="T55" fmla="*/ 72054 h 113664"/>
              <a:gd name="T56" fmla="*/ 3860936 w 8402320"/>
              <a:gd name="T57" fmla="*/ 70955 h 113664"/>
              <a:gd name="T58" fmla="*/ 3973353 w 8402320"/>
              <a:gd name="T59" fmla="*/ 70955 h 113664"/>
              <a:gd name="T60" fmla="*/ 4118339 w 8402320"/>
              <a:gd name="T61" fmla="*/ 72054 h 113664"/>
              <a:gd name="T62" fmla="*/ 4226135 w 8402320"/>
              <a:gd name="T63" fmla="*/ 43293 h 113664"/>
              <a:gd name="T64" fmla="*/ 4380168 w 8402320"/>
              <a:gd name="T65" fmla="*/ 99720 h 113664"/>
              <a:gd name="T66" fmla="*/ 4471143 w 8402320"/>
              <a:gd name="T67" fmla="*/ 20741 h 113664"/>
              <a:gd name="T68" fmla="*/ 4649651 w 8402320"/>
              <a:gd name="T69" fmla="*/ 122265 h 113664"/>
              <a:gd name="T70" fmla="*/ 4710612 w 8402320"/>
              <a:gd name="T71" fmla="*/ 5560 h 113664"/>
              <a:gd name="T72" fmla="*/ 4924912 w 8402320"/>
              <a:gd name="T73" fmla="*/ 137446 h 113664"/>
              <a:gd name="T74" fmla="*/ 4946729 w 8402320"/>
              <a:gd name="T75" fmla="*/ 0 h 113664"/>
              <a:gd name="T76" fmla="*/ 5204131 w 8402320"/>
              <a:gd name="T77" fmla="*/ 143011 h 113664"/>
              <a:gd name="T78" fmla="*/ 5461519 w 8402320"/>
              <a:gd name="T79" fmla="*/ 0 h 113664"/>
              <a:gd name="T80" fmla="*/ 5483337 w 8402320"/>
              <a:gd name="T81" fmla="*/ 137446 h 113664"/>
              <a:gd name="T82" fmla="*/ 5697470 w 8402320"/>
              <a:gd name="T83" fmla="*/ 5560 h 113664"/>
              <a:gd name="T84" fmla="*/ 5758612 w 8402320"/>
              <a:gd name="T85" fmla="*/ 122265 h 113664"/>
              <a:gd name="T86" fmla="*/ 5936947 w 8402320"/>
              <a:gd name="T87" fmla="*/ 20741 h 113664"/>
              <a:gd name="T88" fmla="*/ 6028083 w 8402320"/>
              <a:gd name="T89" fmla="*/ 99720 h 113664"/>
              <a:gd name="T90" fmla="*/ 6182066 w 8402320"/>
              <a:gd name="T91" fmla="*/ 43293 h 113664"/>
              <a:gd name="T92" fmla="*/ 6289925 w 8402320"/>
              <a:gd name="T93" fmla="*/ 72054 h 113664"/>
              <a:gd name="T94" fmla="*/ 6434898 w 8402320"/>
              <a:gd name="T95" fmla="*/ 70955 h 113664"/>
              <a:gd name="T96" fmla="*/ 6547313 w 8402320"/>
              <a:gd name="T97" fmla="*/ 70955 h 113664"/>
              <a:gd name="T98" fmla="*/ 6692300 w 8402320"/>
              <a:gd name="T99" fmla="*/ 72054 h 113664"/>
              <a:gd name="T100" fmla="*/ 6800099 w 8402320"/>
              <a:gd name="T101" fmla="*/ 43293 h 113664"/>
              <a:gd name="T102" fmla="*/ 6954129 w 8402320"/>
              <a:gd name="T103" fmla="*/ 99720 h 113664"/>
              <a:gd name="T104" fmla="*/ 7045105 w 8402320"/>
              <a:gd name="T105" fmla="*/ 20741 h 113664"/>
              <a:gd name="T106" fmla="*/ 7223614 w 8402320"/>
              <a:gd name="T107" fmla="*/ 122265 h 113664"/>
              <a:gd name="T108" fmla="*/ 7284573 w 8402320"/>
              <a:gd name="T109" fmla="*/ 5560 h 113664"/>
              <a:gd name="T110" fmla="*/ 7498876 w 8402320"/>
              <a:gd name="T111" fmla="*/ 137446 h 113664"/>
              <a:gd name="T112" fmla="*/ 7520692 w 8402320"/>
              <a:gd name="T113" fmla="*/ 0 h 113664"/>
              <a:gd name="T114" fmla="*/ 7778094 w 8402320"/>
              <a:gd name="T115" fmla="*/ 143011 h 113664"/>
              <a:gd name="T116" fmla="*/ 8035484 w 8402320"/>
              <a:gd name="T117" fmla="*/ 0 h 113664"/>
              <a:gd name="T118" fmla="*/ 8057299 w 8402320"/>
              <a:gd name="T119" fmla="*/ 137446 h 113664"/>
              <a:gd name="T120" fmla="*/ 8271433 w 8402320"/>
              <a:gd name="T121" fmla="*/ 5560 h 113664"/>
              <a:gd name="T122" fmla="*/ 8332574 w 8402320"/>
              <a:gd name="T123" fmla="*/ 1222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12E8A77C-297E-0EC2-3541-B9458CBFD273}"/>
              </a:ext>
            </a:extLst>
          </p:cNvPr>
          <p:cNvSpPr>
            <a:spLocks/>
          </p:cNvSpPr>
          <p:nvPr userDrawn="1"/>
        </p:nvSpPr>
        <p:spPr bwMode="auto">
          <a:xfrm>
            <a:off x="371475" y="6384925"/>
            <a:ext cx="8401050" cy="114300"/>
          </a:xfrm>
          <a:custGeom>
            <a:avLst/>
            <a:gdLst>
              <a:gd name="T0" fmla="*/ 56192 w 8402320"/>
              <a:gd name="T1" fmla="*/ 143011 h 113664"/>
              <a:gd name="T2" fmla="*/ 313593 w 8402320"/>
              <a:gd name="T3" fmla="*/ 0 h 113664"/>
              <a:gd name="T4" fmla="*/ 335407 w 8402320"/>
              <a:gd name="T5" fmla="*/ 137446 h 113664"/>
              <a:gd name="T6" fmla="*/ 549552 w 8402320"/>
              <a:gd name="T7" fmla="*/ 5560 h 113664"/>
              <a:gd name="T8" fmla="*/ 610686 w 8402320"/>
              <a:gd name="T9" fmla="*/ 122265 h 113664"/>
              <a:gd name="T10" fmla="*/ 789021 w 8402320"/>
              <a:gd name="T11" fmla="*/ 20741 h 113664"/>
              <a:gd name="T12" fmla="*/ 880160 w 8402320"/>
              <a:gd name="T13" fmla="*/ 99720 h 113664"/>
              <a:gd name="T14" fmla="*/ 1034144 w 8402320"/>
              <a:gd name="T15" fmla="*/ 43293 h 113664"/>
              <a:gd name="T16" fmla="*/ 1141998 w 8402320"/>
              <a:gd name="T17" fmla="*/ 72054 h 113664"/>
              <a:gd name="T18" fmla="*/ 1286972 w 8402320"/>
              <a:gd name="T19" fmla="*/ 70955 h 113664"/>
              <a:gd name="T20" fmla="*/ 1399387 w 8402320"/>
              <a:gd name="T21" fmla="*/ 70955 h 113664"/>
              <a:gd name="T22" fmla="*/ 1544374 w 8402320"/>
              <a:gd name="T23" fmla="*/ 72054 h 113664"/>
              <a:gd name="T24" fmla="*/ 1652174 w 8402320"/>
              <a:gd name="T25" fmla="*/ 43293 h 113664"/>
              <a:gd name="T26" fmla="*/ 1806205 w 8402320"/>
              <a:gd name="T27" fmla="*/ 99720 h 113664"/>
              <a:gd name="T28" fmla="*/ 1897183 w 8402320"/>
              <a:gd name="T29" fmla="*/ 20741 h 113664"/>
              <a:gd name="T30" fmla="*/ 2075689 w 8402320"/>
              <a:gd name="T31" fmla="*/ 122265 h 113664"/>
              <a:gd name="T32" fmla="*/ 2136650 w 8402320"/>
              <a:gd name="T33" fmla="*/ 5560 h 113664"/>
              <a:gd name="T34" fmla="*/ 2350952 w 8402320"/>
              <a:gd name="T35" fmla="*/ 137446 h 113664"/>
              <a:gd name="T36" fmla="*/ 2372766 w 8402320"/>
              <a:gd name="T37" fmla="*/ 0 h 113664"/>
              <a:gd name="T38" fmla="*/ 2630168 w 8402320"/>
              <a:gd name="T39" fmla="*/ 143011 h 113664"/>
              <a:gd name="T40" fmla="*/ 2887557 w 8402320"/>
              <a:gd name="T41" fmla="*/ 0 h 113664"/>
              <a:gd name="T42" fmla="*/ 2909376 w 8402320"/>
              <a:gd name="T43" fmla="*/ 137446 h 113664"/>
              <a:gd name="T44" fmla="*/ 3123509 w 8402320"/>
              <a:gd name="T45" fmla="*/ 5560 h 113664"/>
              <a:gd name="T46" fmla="*/ 3184650 w 8402320"/>
              <a:gd name="T47" fmla="*/ 122265 h 113664"/>
              <a:gd name="T48" fmla="*/ 3362985 w 8402320"/>
              <a:gd name="T49" fmla="*/ 20741 h 113664"/>
              <a:gd name="T50" fmla="*/ 3454122 w 8402320"/>
              <a:gd name="T51" fmla="*/ 99720 h 113664"/>
              <a:gd name="T52" fmla="*/ 3608103 w 8402320"/>
              <a:gd name="T53" fmla="*/ 43293 h 113664"/>
              <a:gd name="T54" fmla="*/ 3715962 w 8402320"/>
              <a:gd name="T55" fmla="*/ 72054 h 113664"/>
              <a:gd name="T56" fmla="*/ 3860936 w 8402320"/>
              <a:gd name="T57" fmla="*/ 70955 h 113664"/>
              <a:gd name="T58" fmla="*/ 3973353 w 8402320"/>
              <a:gd name="T59" fmla="*/ 70955 h 113664"/>
              <a:gd name="T60" fmla="*/ 4118339 w 8402320"/>
              <a:gd name="T61" fmla="*/ 72054 h 113664"/>
              <a:gd name="T62" fmla="*/ 4226135 w 8402320"/>
              <a:gd name="T63" fmla="*/ 43293 h 113664"/>
              <a:gd name="T64" fmla="*/ 4380168 w 8402320"/>
              <a:gd name="T65" fmla="*/ 99720 h 113664"/>
              <a:gd name="T66" fmla="*/ 4471143 w 8402320"/>
              <a:gd name="T67" fmla="*/ 20741 h 113664"/>
              <a:gd name="T68" fmla="*/ 4649651 w 8402320"/>
              <a:gd name="T69" fmla="*/ 122265 h 113664"/>
              <a:gd name="T70" fmla="*/ 4710612 w 8402320"/>
              <a:gd name="T71" fmla="*/ 5560 h 113664"/>
              <a:gd name="T72" fmla="*/ 4924912 w 8402320"/>
              <a:gd name="T73" fmla="*/ 137446 h 113664"/>
              <a:gd name="T74" fmla="*/ 4946729 w 8402320"/>
              <a:gd name="T75" fmla="*/ 0 h 113664"/>
              <a:gd name="T76" fmla="*/ 5204131 w 8402320"/>
              <a:gd name="T77" fmla="*/ 143011 h 113664"/>
              <a:gd name="T78" fmla="*/ 5461519 w 8402320"/>
              <a:gd name="T79" fmla="*/ 0 h 113664"/>
              <a:gd name="T80" fmla="*/ 5483337 w 8402320"/>
              <a:gd name="T81" fmla="*/ 137446 h 113664"/>
              <a:gd name="T82" fmla="*/ 5697470 w 8402320"/>
              <a:gd name="T83" fmla="*/ 5560 h 113664"/>
              <a:gd name="T84" fmla="*/ 5758612 w 8402320"/>
              <a:gd name="T85" fmla="*/ 122265 h 113664"/>
              <a:gd name="T86" fmla="*/ 5936947 w 8402320"/>
              <a:gd name="T87" fmla="*/ 20741 h 113664"/>
              <a:gd name="T88" fmla="*/ 6028083 w 8402320"/>
              <a:gd name="T89" fmla="*/ 99720 h 113664"/>
              <a:gd name="T90" fmla="*/ 6182066 w 8402320"/>
              <a:gd name="T91" fmla="*/ 43293 h 113664"/>
              <a:gd name="T92" fmla="*/ 6289925 w 8402320"/>
              <a:gd name="T93" fmla="*/ 72054 h 113664"/>
              <a:gd name="T94" fmla="*/ 6434898 w 8402320"/>
              <a:gd name="T95" fmla="*/ 70955 h 113664"/>
              <a:gd name="T96" fmla="*/ 6547313 w 8402320"/>
              <a:gd name="T97" fmla="*/ 70955 h 113664"/>
              <a:gd name="T98" fmla="*/ 6692300 w 8402320"/>
              <a:gd name="T99" fmla="*/ 72054 h 113664"/>
              <a:gd name="T100" fmla="*/ 6800099 w 8402320"/>
              <a:gd name="T101" fmla="*/ 43293 h 113664"/>
              <a:gd name="T102" fmla="*/ 6954129 w 8402320"/>
              <a:gd name="T103" fmla="*/ 99720 h 113664"/>
              <a:gd name="T104" fmla="*/ 7045105 w 8402320"/>
              <a:gd name="T105" fmla="*/ 20741 h 113664"/>
              <a:gd name="T106" fmla="*/ 7223614 w 8402320"/>
              <a:gd name="T107" fmla="*/ 122265 h 113664"/>
              <a:gd name="T108" fmla="*/ 7284573 w 8402320"/>
              <a:gd name="T109" fmla="*/ 5560 h 113664"/>
              <a:gd name="T110" fmla="*/ 7498876 w 8402320"/>
              <a:gd name="T111" fmla="*/ 137446 h 113664"/>
              <a:gd name="T112" fmla="*/ 7520692 w 8402320"/>
              <a:gd name="T113" fmla="*/ 0 h 113664"/>
              <a:gd name="T114" fmla="*/ 7778094 w 8402320"/>
              <a:gd name="T115" fmla="*/ 143011 h 113664"/>
              <a:gd name="T116" fmla="*/ 8035484 w 8402320"/>
              <a:gd name="T117" fmla="*/ 0 h 113664"/>
              <a:gd name="T118" fmla="*/ 8057299 w 8402320"/>
              <a:gd name="T119" fmla="*/ 137446 h 113664"/>
              <a:gd name="T120" fmla="*/ 8271433 w 8402320"/>
              <a:gd name="T121" fmla="*/ 5560 h 113664"/>
              <a:gd name="T122" fmla="*/ 8332574 w 8402320"/>
              <a:gd name="T123" fmla="*/ 1222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a:extLst>
              <a:ext uri="{FF2B5EF4-FFF2-40B4-BE49-F238E27FC236}">
                <a16:creationId xmlns:a16="http://schemas.microsoft.com/office/drawing/2014/main" id="{3E166EDE-8177-CA50-B6AF-8380489AADF3}"/>
              </a:ext>
            </a:extLst>
          </p:cNvPr>
          <p:cNvSpPr>
            <a:spLocks/>
          </p:cNvSpPr>
          <p:nvPr userDrawn="1"/>
        </p:nvSpPr>
        <p:spPr bwMode="auto">
          <a:xfrm>
            <a:off x="371475" y="6143625"/>
            <a:ext cx="8401050" cy="114300"/>
          </a:xfrm>
          <a:custGeom>
            <a:avLst/>
            <a:gdLst>
              <a:gd name="T0" fmla="*/ 56192 w 8402320"/>
              <a:gd name="T1" fmla="*/ 143011 h 113664"/>
              <a:gd name="T2" fmla="*/ 313593 w 8402320"/>
              <a:gd name="T3" fmla="*/ 0 h 113664"/>
              <a:gd name="T4" fmla="*/ 335407 w 8402320"/>
              <a:gd name="T5" fmla="*/ 137446 h 113664"/>
              <a:gd name="T6" fmla="*/ 549552 w 8402320"/>
              <a:gd name="T7" fmla="*/ 5560 h 113664"/>
              <a:gd name="T8" fmla="*/ 610686 w 8402320"/>
              <a:gd name="T9" fmla="*/ 122265 h 113664"/>
              <a:gd name="T10" fmla="*/ 789021 w 8402320"/>
              <a:gd name="T11" fmla="*/ 20741 h 113664"/>
              <a:gd name="T12" fmla="*/ 880160 w 8402320"/>
              <a:gd name="T13" fmla="*/ 99720 h 113664"/>
              <a:gd name="T14" fmla="*/ 1034144 w 8402320"/>
              <a:gd name="T15" fmla="*/ 43293 h 113664"/>
              <a:gd name="T16" fmla="*/ 1141998 w 8402320"/>
              <a:gd name="T17" fmla="*/ 72054 h 113664"/>
              <a:gd name="T18" fmla="*/ 1286972 w 8402320"/>
              <a:gd name="T19" fmla="*/ 70955 h 113664"/>
              <a:gd name="T20" fmla="*/ 1399387 w 8402320"/>
              <a:gd name="T21" fmla="*/ 70955 h 113664"/>
              <a:gd name="T22" fmla="*/ 1544374 w 8402320"/>
              <a:gd name="T23" fmla="*/ 72054 h 113664"/>
              <a:gd name="T24" fmla="*/ 1652174 w 8402320"/>
              <a:gd name="T25" fmla="*/ 43293 h 113664"/>
              <a:gd name="T26" fmla="*/ 1806205 w 8402320"/>
              <a:gd name="T27" fmla="*/ 99720 h 113664"/>
              <a:gd name="T28" fmla="*/ 1897183 w 8402320"/>
              <a:gd name="T29" fmla="*/ 20741 h 113664"/>
              <a:gd name="T30" fmla="*/ 2075689 w 8402320"/>
              <a:gd name="T31" fmla="*/ 122265 h 113664"/>
              <a:gd name="T32" fmla="*/ 2136650 w 8402320"/>
              <a:gd name="T33" fmla="*/ 5560 h 113664"/>
              <a:gd name="T34" fmla="*/ 2350952 w 8402320"/>
              <a:gd name="T35" fmla="*/ 137446 h 113664"/>
              <a:gd name="T36" fmla="*/ 2372766 w 8402320"/>
              <a:gd name="T37" fmla="*/ 0 h 113664"/>
              <a:gd name="T38" fmla="*/ 2630168 w 8402320"/>
              <a:gd name="T39" fmla="*/ 143011 h 113664"/>
              <a:gd name="T40" fmla="*/ 2887557 w 8402320"/>
              <a:gd name="T41" fmla="*/ 0 h 113664"/>
              <a:gd name="T42" fmla="*/ 2909376 w 8402320"/>
              <a:gd name="T43" fmla="*/ 137446 h 113664"/>
              <a:gd name="T44" fmla="*/ 3123509 w 8402320"/>
              <a:gd name="T45" fmla="*/ 5560 h 113664"/>
              <a:gd name="T46" fmla="*/ 3184650 w 8402320"/>
              <a:gd name="T47" fmla="*/ 122265 h 113664"/>
              <a:gd name="T48" fmla="*/ 3362985 w 8402320"/>
              <a:gd name="T49" fmla="*/ 20741 h 113664"/>
              <a:gd name="T50" fmla="*/ 3454122 w 8402320"/>
              <a:gd name="T51" fmla="*/ 99720 h 113664"/>
              <a:gd name="T52" fmla="*/ 3608103 w 8402320"/>
              <a:gd name="T53" fmla="*/ 43293 h 113664"/>
              <a:gd name="T54" fmla="*/ 3715962 w 8402320"/>
              <a:gd name="T55" fmla="*/ 72054 h 113664"/>
              <a:gd name="T56" fmla="*/ 3860936 w 8402320"/>
              <a:gd name="T57" fmla="*/ 70955 h 113664"/>
              <a:gd name="T58" fmla="*/ 3973353 w 8402320"/>
              <a:gd name="T59" fmla="*/ 70955 h 113664"/>
              <a:gd name="T60" fmla="*/ 4118339 w 8402320"/>
              <a:gd name="T61" fmla="*/ 72054 h 113664"/>
              <a:gd name="T62" fmla="*/ 4226135 w 8402320"/>
              <a:gd name="T63" fmla="*/ 43293 h 113664"/>
              <a:gd name="T64" fmla="*/ 4380168 w 8402320"/>
              <a:gd name="T65" fmla="*/ 99720 h 113664"/>
              <a:gd name="T66" fmla="*/ 4471143 w 8402320"/>
              <a:gd name="T67" fmla="*/ 20741 h 113664"/>
              <a:gd name="T68" fmla="*/ 4649651 w 8402320"/>
              <a:gd name="T69" fmla="*/ 122265 h 113664"/>
              <a:gd name="T70" fmla="*/ 4710612 w 8402320"/>
              <a:gd name="T71" fmla="*/ 5560 h 113664"/>
              <a:gd name="T72" fmla="*/ 4924912 w 8402320"/>
              <a:gd name="T73" fmla="*/ 137446 h 113664"/>
              <a:gd name="T74" fmla="*/ 4946729 w 8402320"/>
              <a:gd name="T75" fmla="*/ 0 h 113664"/>
              <a:gd name="T76" fmla="*/ 5204131 w 8402320"/>
              <a:gd name="T77" fmla="*/ 143011 h 113664"/>
              <a:gd name="T78" fmla="*/ 5461519 w 8402320"/>
              <a:gd name="T79" fmla="*/ 0 h 113664"/>
              <a:gd name="T80" fmla="*/ 5483337 w 8402320"/>
              <a:gd name="T81" fmla="*/ 137446 h 113664"/>
              <a:gd name="T82" fmla="*/ 5697470 w 8402320"/>
              <a:gd name="T83" fmla="*/ 5560 h 113664"/>
              <a:gd name="T84" fmla="*/ 5758612 w 8402320"/>
              <a:gd name="T85" fmla="*/ 122265 h 113664"/>
              <a:gd name="T86" fmla="*/ 5936947 w 8402320"/>
              <a:gd name="T87" fmla="*/ 20741 h 113664"/>
              <a:gd name="T88" fmla="*/ 6028083 w 8402320"/>
              <a:gd name="T89" fmla="*/ 99720 h 113664"/>
              <a:gd name="T90" fmla="*/ 6182066 w 8402320"/>
              <a:gd name="T91" fmla="*/ 43293 h 113664"/>
              <a:gd name="T92" fmla="*/ 6289925 w 8402320"/>
              <a:gd name="T93" fmla="*/ 72054 h 113664"/>
              <a:gd name="T94" fmla="*/ 6434898 w 8402320"/>
              <a:gd name="T95" fmla="*/ 70955 h 113664"/>
              <a:gd name="T96" fmla="*/ 6547313 w 8402320"/>
              <a:gd name="T97" fmla="*/ 70955 h 113664"/>
              <a:gd name="T98" fmla="*/ 6692300 w 8402320"/>
              <a:gd name="T99" fmla="*/ 72054 h 113664"/>
              <a:gd name="T100" fmla="*/ 6800099 w 8402320"/>
              <a:gd name="T101" fmla="*/ 43293 h 113664"/>
              <a:gd name="T102" fmla="*/ 6954129 w 8402320"/>
              <a:gd name="T103" fmla="*/ 99720 h 113664"/>
              <a:gd name="T104" fmla="*/ 7045105 w 8402320"/>
              <a:gd name="T105" fmla="*/ 20741 h 113664"/>
              <a:gd name="T106" fmla="*/ 7223614 w 8402320"/>
              <a:gd name="T107" fmla="*/ 122265 h 113664"/>
              <a:gd name="T108" fmla="*/ 7284573 w 8402320"/>
              <a:gd name="T109" fmla="*/ 5560 h 113664"/>
              <a:gd name="T110" fmla="*/ 7498876 w 8402320"/>
              <a:gd name="T111" fmla="*/ 137446 h 113664"/>
              <a:gd name="T112" fmla="*/ 7520692 w 8402320"/>
              <a:gd name="T113" fmla="*/ 0 h 113664"/>
              <a:gd name="T114" fmla="*/ 7778094 w 8402320"/>
              <a:gd name="T115" fmla="*/ 143011 h 113664"/>
              <a:gd name="T116" fmla="*/ 8035484 w 8402320"/>
              <a:gd name="T117" fmla="*/ 0 h 113664"/>
              <a:gd name="T118" fmla="*/ 8057299 w 8402320"/>
              <a:gd name="T119" fmla="*/ 137446 h 113664"/>
              <a:gd name="T120" fmla="*/ 8271433 w 8402320"/>
              <a:gd name="T121" fmla="*/ 5560 h 113664"/>
              <a:gd name="T122" fmla="*/ 8332574 w 8402320"/>
              <a:gd name="T123" fmla="*/ 1222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a:extLst>
              <a:ext uri="{FF2B5EF4-FFF2-40B4-BE49-F238E27FC236}">
                <a16:creationId xmlns:a16="http://schemas.microsoft.com/office/drawing/2014/main" id="{8E3BD368-6386-7CE6-4188-2D9A9A43F871}"/>
              </a:ext>
            </a:extLst>
          </p:cNvPr>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E2FBF323-17F0-8CBD-3292-7E677B9EAF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875" y="3684588"/>
            <a:ext cx="758825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C74F5F05-FE7E-7335-13DC-32816AE76D0C}"/>
              </a:ext>
            </a:extLst>
          </p:cNvPr>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36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229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D56EA1AC-AB4C-ED2C-6D3B-B432BE1ABC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896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BBD71FC-89C0-63B8-96DB-A9D000678BD8}"/>
              </a:ext>
            </a:extLst>
          </p:cNvPr>
          <p:cNvSpPr>
            <a:spLocks/>
          </p:cNvSpPr>
          <p:nvPr/>
        </p:nvSpPr>
        <p:spPr bwMode="auto">
          <a:xfrm>
            <a:off x="371475" y="6384925"/>
            <a:ext cx="8401050" cy="114300"/>
          </a:xfrm>
          <a:custGeom>
            <a:avLst/>
            <a:gdLst>
              <a:gd name="T0" fmla="*/ 56192 w 8402320"/>
              <a:gd name="T1" fmla="*/ 143011 h 113664"/>
              <a:gd name="T2" fmla="*/ 313593 w 8402320"/>
              <a:gd name="T3" fmla="*/ 0 h 113664"/>
              <a:gd name="T4" fmla="*/ 335407 w 8402320"/>
              <a:gd name="T5" fmla="*/ 137446 h 113664"/>
              <a:gd name="T6" fmla="*/ 549552 w 8402320"/>
              <a:gd name="T7" fmla="*/ 5560 h 113664"/>
              <a:gd name="T8" fmla="*/ 610686 w 8402320"/>
              <a:gd name="T9" fmla="*/ 122265 h 113664"/>
              <a:gd name="T10" fmla="*/ 789021 w 8402320"/>
              <a:gd name="T11" fmla="*/ 20741 h 113664"/>
              <a:gd name="T12" fmla="*/ 880160 w 8402320"/>
              <a:gd name="T13" fmla="*/ 99720 h 113664"/>
              <a:gd name="T14" fmla="*/ 1034144 w 8402320"/>
              <a:gd name="T15" fmla="*/ 43293 h 113664"/>
              <a:gd name="T16" fmla="*/ 1141998 w 8402320"/>
              <a:gd name="T17" fmla="*/ 72054 h 113664"/>
              <a:gd name="T18" fmla="*/ 1286972 w 8402320"/>
              <a:gd name="T19" fmla="*/ 70955 h 113664"/>
              <a:gd name="T20" fmla="*/ 1399387 w 8402320"/>
              <a:gd name="T21" fmla="*/ 70955 h 113664"/>
              <a:gd name="T22" fmla="*/ 1544374 w 8402320"/>
              <a:gd name="T23" fmla="*/ 72054 h 113664"/>
              <a:gd name="T24" fmla="*/ 1652174 w 8402320"/>
              <a:gd name="T25" fmla="*/ 43293 h 113664"/>
              <a:gd name="T26" fmla="*/ 1806205 w 8402320"/>
              <a:gd name="T27" fmla="*/ 99720 h 113664"/>
              <a:gd name="T28" fmla="*/ 1897183 w 8402320"/>
              <a:gd name="T29" fmla="*/ 20741 h 113664"/>
              <a:gd name="T30" fmla="*/ 2075689 w 8402320"/>
              <a:gd name="T31" fmla="*/ 122265 h 113664"/>
              <a:gd name="T32" fmla="*/ 2136650 w 8402320"/>
              <a:gd name="T33" fmla="*/ 5560 h 113664"/>
              <a:gd name="T34" fmla="*/ 2350952 w 8402320"/>
              <a:gd name="T35" fmla="*/ 137446 h 113664"/>
              <a:gd name="T36" fmla="*/ 2372766 w 8402320"/>
              <a:gd name="T37" fmla="*/ 0 h 113664"/>
              <a:gd name="T38" fmla="*/ 2630168 w 8402320"/>
              <a:gd name="T39" fmla="*/ 143011 h 113664"/>
              <a:gd name="T40" fmla="*/ 2887557 w 8402320"/>
              <a:gd name="T41" fmla="*/ 0 h 113664"/>
              <a:gd name="T42" fmla="*/ 2909376 w 8402320"/>
              <a:gd name="T43" fmla="*/ 137446 h 113664"/>
              <a:gd name="T44" fmla="*/ 3123509 w 8402320"/>
              <a:gd name="T45" fmla="*/ 5560 h 113664"/>
              <a:gd name="T46" fmla="*/ 3184650 w 8402320"/>
              <a:gd name="T47" fmla="*/ 122265 h 113664"/>
              <a:gd name="T48" fmla="*/ 3362985 w 8402320"/>
              <a:gd name="T49" fmla="*/ 20741 h 113664"/>
              <a:gd name="T50" fmla="*/ 3454122 w 8402320"/>
              <a:gd name="T51" fmla="*/ 99720 h 113664"/>
              <a:gd name="T52" fmla="*/ 3608103 w 8402320"/>
              <a:gd name="T53" fmla="*/ 43293 h 113664"/>
              <a:gd name="T54" fmla="*/ 3715962 w 8402320"/>
              <a:gd name="T55" fmla="*/ 72054 h 113664"/>
              <a:gd name="T56" fmla="*/ 3860936 w 8402320"/>
              <a:gd name="T57" fmla="*/ 70955 h 113664"/>
              <a:gd name="T58" fmla="*/ 3973353 w 8402320"/>
              <a:gd name="T59" fmla="*/ 70955 h 113664"/>
              <a:gd name="T60" fmla="*/ 4118339 w 8402320"/>
              <a:gd name="T61" fmla="*/ 72054 h 113664"/>
              <a:gd name="T62" fmla="*/ 4226135 w 8402320"/>
              <a:gd name="T63" fmla="*/ 43293 h 113664"/>
              <a:gd name="T64" fmla="*/ 4380168 w 8402320"/>
              <a:gd name="T65" fmla="*/ 99720 h 113664"/>
              <a:gd name="T66" fmla="*/ 4471143 w 8402320"/>
              <a:gd name="T67" fmla="*/ 20741 h 113664"/>
              <a:gd name="T68" fmla="*/ 4649651 w 8402320"/>
              <a:gd name="T69" fmla="*/ 122265 h 113664"/>
              <a:gd name="T70" fmla="*/ 4710612 w 8402320"/>
              <a:gd name="T71" fmla="*/ 5560 h 113664"/>
              <a:gd name="T72" fmla="*/ 4924912 w 8402320"/>
              <a:gd name="T73" fmla="*/ 137446 h 113664"/>
              <a:gd name="T74" fmla="*/ 4946729 w 8402320"/>
              <a:gd name="T75" fmla="*/ 0 h 113664"/>
              <a:gd name="T76" fmla="*/ 5204131 w 8402320"/>
              <a:gd name="T77" fmla="*/ 143011 h 113664"/>
              <a:gd name="T78" fmla="*/ 5461519 w 8402320"/>
              <a:gd name="T79" fmla="*/ 0 h 113664"/>
              <a:gd name="T80" fmla="*/ 5483337 w 8402320"/>
              <a:gd name="T81" fmla="*/ 137446 h 113664"/>
              <a:gd name="T82" fmla="*/ 5697470 w 8402320"/>
              <a:gd name="T83" fmla="*/ 5560 h 113664"/>
              <a:gd name="T84" fmla="*/ 5758612 w 8402320"/>
              <a:gd name="T85" fmla="*/ 122265 h 113664"/>
              <a:gd name="T86" fmla="*/ 5936947 w 8402320"/>
              <a:gd name="T87" fmla="*/ 20741 h 113664"/>
              <a:gd name="T88" fmla="*/ 6028083 w 8402320"/>
              <a:gd name="T89" fmla="*/ 99720 h 113664"/>
              <a:gd name="T90" fmla="*/ 6182066 w 8402320"/>
              <a:gd name="T91" fmla="*/ 43293 h 113664"/>
              <a:gd name="T92" fmla="*/ 6289925 w 8402320"/>
              <a:gd name="T93" fmla="*/ 72054 h 113664"/>
              <a:gd name="T94" fmla="*/ 6434898 w 8402320"/>
              <a:gd name="T95" fmla="*/ 70955 h 113664"/>
              <a:gd name="T96" fmla="*/ 6547313 w 8402320"/>
              <a:gd name="T97" fmla="*/ 70955 h 113664"/>
              <a:gd name="T98" fmla="*/ 6692300 w 8402320"/>
              <a:gd name="T99" fmla="*/ 72054 h 113664"/>
              <a:gd name="T100" fmla="*/ 6800099 w 8402320"/>
              <a:gd name="T101" fmla="*/ 43293 h 113664"/>
              <a:gd name="T102" fmla="*/ 6954129 w 8402320"/>
              <a:gd name="T103" fmla="*/ 99720 h 113664"/>
              <a:gd name="T104" fmla="*/ 7045105 w 8402320"/>
              <a:gd name="T105" fmla="*/ 20741 h 113664"/>
              <a:gd name="T106" fmla="*/ 7223614 w 8402320"/>
              <a:gd name="T107" fmla="*/ 122265 h 113664"/>
              <a:gd name="T108" fmla="*/ 7284573 w 8402320"/>
              <a:gd name="T109" fmla="*/ 5560 h 113664"/>
              <a:gd name="T110" fmla="*/ 7498876 w 8402320"/>
              <a:gd name="T111" fmla="*/ 137446 h 113664"/>
              <a:gd name="T112" fmla="*/ 7520692 w 8402320"/>
              <a:gd name="T113" fmla="*/ 0 h 113664"/>
              <a:gd name="T114" fmla="*/ 7778094 w 8402320"/>
              <a:gd name="T115" fmla="*/ 143011 h 113664"/>
              <a:gd name="T116" fmla="*/ 8035484 w 8402320"/>
              <a:gd name="T117" fmla="*/ 0 h 113664"/>
              <a:gd name="T118" fmla="*/ 8057299 w 8402320"/>
              <a:gd name="T119" fmla="*/ 137446 h 113664"/>
              <a:gd name="T120" fmla="*/ 8271433 w 8402320"/>
              <a:gd name="T121" fmla="*/ 5560 h 113664"/>
              <a:gd name="T122" fmla="*/ 8332574 w 8402320"/>
              <a:gd name="T123" fmla="*/ 1222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C1875207-CBBB-E5D6-6C19-28A0662E067B}"/>
              </a:ext>
            </a:extLst>
          </p:cNvPr>
          <p:cNvSpPr>
            <a:spLocks/>
          </p:cNvSpPr>
          <p:nvPr/>
        </p:nvSpPr>
        <p:spPr bwMode="auto">
          <a:xfrm>
            <a:off x="371475" y="6143625"/>
            <a:ext cx="8401050" cy="114300"/>
          </a:xfrm>
          <a:custGeom>
            <a:avLst/>
            <a:gdLst>
              <a:gd name="T0" fmla="*/ 56192 w 8402320"/>
              <a:gd name="T1" fmla="*/ 143011 h 113664"/>
              <a:gd name="T2" fmla="*/ 313593 w 8402320"/>
              <a:gd name="T3" fmla="*/ 0 h 113664"/>
              <a:gd name="T4" fmla="*/ 335407 w 8402320"/>
              <a:gd name="T5" fmla="*/ 137446 h 113664"/>
              <a:gd name="T6" fmla="*/ 549552 w 8402320"/>
              <a:gd name="T7" fmla="*/ 5560 h 113664"/>
              <a:gd name="T8" fmla="*/ 610686 w 8402320"/>
              <a:gd name="T9" fmla="*/ 122265 h 113664"/>
              <a:gd name="T10" fmla="*/ 789021 w 8402320"/>
              <a:gd name="T11" fmla="*/ 20741 h 113664"/>
              <a:gd name="T12" fmla="*/ 880160 w 8402320"/>
              <a:gd name="T13" fmla="*/ 99720 h 113664"/>
              <a:gd name="T14" fmla="*/ 1034144 w 8402320"/>
              <a:gd name="T15" fmla="*/ 43293 h 113664"/>
              <a:gd name="T16" fmla="*/ 1141998 w 8402320"/>
              <a:gd name="T17" fmla="*/ 72054 h 113664"/>
              <a:gd name="T18" fmla="*/ 1286972 w 8402320"/>
              <a:gd name="T19" fmla="*/ 70955 h 113664"/>
              <a:gd name="T20" fmla="*/ 1399387 w 8402320"/>
              <a:gd name="T21" fmla="*/ 70955 h 113664"/>
              <a:gd name="T22" fmla="*/ 1544374 w 8402320"/>
              <a:gd name="T23" fmla="*/ 72054 h 113664"/>
              <a:gd name="T24" fmla="*/ 1652174 w 8402320"/>
              <a:gd name="T25" fmla="*/ 43293 h 113664"/>
              <a:gd name="T26" fmla="*/ 1806205 w 8402320"/>
              <a:gd name="T27" fmla="*/ 99720 h 113664"/>
              <a:gd name="T28" fmla="*/ 1897183 w 8402320"/>
              <a:gd name="T29" fmla="*/ 20741 h 113664"/>
              <a:gd name="T30" fmla="*/ 2075689 w 8402320"/>
              <a:gd name="T31" fmla="*/ 122265 h 113664"/>
              <a:gd name="T32" fmla="*/ 2136650 w 8402320"/>
              <a:gd name="T33" fmla="*/ 5560 h 113664"/>
              <a:gd name="T34" fmla="*/ 2350952 w 8402320"/>
              <a:gd name="T35" fmla="*/ 137446 h 113664"/>
              <a:gd name="T36" fmla="*/ 2372766 w 8402320"/>
              <a:gd name="T37" fmla="*/ 0 h 113664"/>
              <a:gd name="T38" fmla="*/ 2630168 w 8402320"/>
              <a:gd name="T39" fmla="*/ 143011 h 113664"/>
              <a:gd name="T40" fmla="*/ 2887557 w 8402320"/>
              <a:gd name="T41" fmla="*/ 0 h 113664"/>
              <a:gd name="T42" fmla="*/ 2909376 w 8402320"/>
              <a:gd name="T43" fmla="*/ 137446 h 113664"/>
              <a:gd name="T44" fmla="*/ 3123509 w 8402320"/>
              <a:gd name="T45" fmla="*/ 5560 h 113664"/>
              <a:gd name="T46" fmla="*/ 3184650 w 8402320"/>
              <a:gd name="T47" fmla="*/ 122265 h 113664"/>
              <a:gd name="T48" fmla="*/ 3362985 w 8402320"/>
              <a:gd name="T49" fmla="*/ 20741 h 113664"/>
              <a:gd name="T50" fmla="*/ 3454122 w 8402320"/>
              <a:gd name="T51" fmla="*/ 99720 h 113664"/>
              <a:gd name="T52" fmla="*/ 3608103 w 8402320"/>
              <a:gd name="T53" fmla="*/ 43293 h 113664"/>
              <a:gd name="T54" fmla="*/ 3715962 w 8402320"/>
              <a:gd name="T55" fmla="*/ 72054 h 113664"/>
              <a:gd name="T56" fmla="*/ 3860936 w 8402320"/>
              <a:gd name="T57" fmla="*/ 70955 h 113664"/>
              <a:gd name="T58" fmla="*/ 3973353 w 8402320"/>
              <a:gd name="T59" fmla="*/ 70955 h 113664"/>
              <a:gd name="T60" fmla="*/ 4118339 w 8402320"/>
              <a:gd name="T61" fmla="*/ 72054 h 113664"/>
              <a:gd name="T62" fmla="*/ 4226135 w 8402320"/>
              <a:gd name="T63" fmla="*/ 43293 h 113664"/>
              <a:gd name="T64" fmla="*/ 4380168 w 8402320"/>
              <a:gd name="T65" fmla="*/ 99720 h 113664"/>
              <a:gd name="T66" fmla="*/ 4471143 w 8402320"/>
              <a:gd name="T67" fmla="*/ 20741 h 113664"/>
              <a:gd name="T68" fmla="*/ 4649651 w 8402320"/>
              <a:gd name="T69" fmla="*/ 122265 h 113664"/>
              <a:gd name="T70" fmla="*/ 4710612 w 8402320"/>
              <a:gd name="T71" fmla="*/ 5560 h 113664"/>
              <a:gd name="T72" fmla="*/ 4924912 w 8402320"/>
              <a:gd name="T73" fmla="*/ 137446 h 113664"/>
              <a:gd name="T74" fmla="*/ 4946729 w 8402320"/>
              <a:gd name="T75" fmla="*/ 0 h 113664"/>
              <a:gd name="T76" fmla="*/ 5204131 w 8402320"/>
              <a:gd name="T77" fmla="*/ 143011 h 113664"/>
              <a:gd name="T78" fmla="*/ 5461519 w 8402320"/>
              <a:gd name="T79" fmla="*/ 0 h 113664"/>
              <a:gd name="T80" fmla="*/ 5483337 w 8402320"/>
              <a:gd name="T81" fmla="*/ 137446 h 113664"/>
              <a:gd name="T82" fmla="*/ 5697470 w 8402320"/>
              <a:gd name="T83" fmla="*/ 5560 h 113664"/>
              <a:gd name="T84" fmla="*/ 5758612 w 8402320"/>
              <a:gd name="T85" fmla="*/ 122265 h 113664"/>
              <a:gd name="T86" fmla="*/ 5936947 w 8402320"/>
              <a:gd name="T87" fmla="*/ 20741 h 113664"/>
              <a:gd name="T88" fmla="*/ 6028083 w 8402320"/>
              <a:gd name="T89" fmla="*/ 99720 h 113664"/>
              <a:gd name="T90" fmla="*/ 6182066 w 8402320"/>
              <a:gd name="T91" fmla="*/ 43293 h 113664"/>
              <a:gd name="T92" fmla="*/ 6289925 w 8402320"/>
              <a:gd name="T93" fmla="*/ 72054 h 113664"/>
              <a:gd name="T94" fmla="*/ 6434898 w 8402320"/>
              <a:gd name="T95" fmla="*/ 70955 h 113664"/>
              <a:gd name="T96" fmla="*/ 6547313 w 8402320"/>
              <a:gd name="T97" fmla="*/ 70955 h 113664"/>
              <a:gd name="T98" fmla="*/ 6692300 w 8402320"/>
              <a:gd name="T99" fmla="*/ 72054 h 113664"/>
              <a:gd name="T100" fmla="*/ 6800099 w 8402320"/>
              <a:gd name="T101" fmla="*/ 43293 h 113664"/>
              <a:gd name="T102" fmla="*/ 6954129 w 8402320"/>
              <a:gd name="T103" fmla="*/ 99720 h 113664"/>
              <a:gd name="T104" fmla="*/ 7045105 w 8402320"/>
              <a:gd name="T105" fmla="*/ 20741 h 113664"/>
              <a:gd name="T106" fmla="*/ 7223614 w 8402320"/>
              <a:gd name="T107" fmla="*/ 122265 h 113664"/>
              <a:gd name="T108" fmla="*/ 7284573 w 8402320"/>
              <a:gd name="T109" fmla="*/ 5560 h 113664"/>
              <a:gd name="T110" fmla="*/ 7498876 w 8402320"/>
              <a:gd name="T111" fmla="*/ 137446 h 113664"/>
              <a:gd name="T112" fmla="*/ 7520692 w 8402320"/>
              <a:gd name="T113" fmla="*/ 0 h 113664"/>
              <a:gd name="T114" fmla="*/ 7778094 w 8402320"/>
              <a:gd name="T115" fmla="*/ 143011 h 113664"/>
              <a:gd name="T116" fmla="*/ 8035484 w 8402320"/>
              <a:gd name="T117" fmla="*/ 0 h 113664"/>
              <a:gd name="T118" fmla="*/ 8057299 w 8402320"/>
              <a:gd name="T119" fmla="*/ 137446 h 113664"/>
              <a:gd name="T120" fmla="*/ 8271433 w 8402320"/>
              <a:gd name="T121" fmla="*/ 5560 h 113664"/>
              <a:gd name="T122" fmla="*/ 8332574 w 8402320"/>
              <a:gd name="T123" fmla="*/ 1222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object 2">
            <a:extLst>
              <a:ext uri="{FF2B5EF4-FFF2-40B4-BE49-F238E27FC236}">
                <a16:creationId xmlns:a16="http://schemas.microsoft.com/office/drawing/2014/main" id="{75FEA844-916E-EFC9-0EC9-E6BD5742BBA3}"/>
              </a:ext>
            </a:extLst>
          </p:cNvPr>
          <p:cNvSpPr>
            <a:spLocks/>
          </p:cNvSpPr>
          <p:nvPr userDrawn="1"/>
        </p:nvSpPr>
        <p:spPr bwMode="auto">
          <a:xfrm>
            <a:off x="371475" y="6384925"/>
            <a:ext cx="8401050" cy="114300"/>
          </a:xfrm>
          <a:custGeom>
            <a:avLst/>
            <a:gdLst>
              <a:gd name="T0" fmla="*/ 56192 w 8402320"/>
              <a:gd name="T1" fmla="*/ 143011 h 113664"/>
              <a:gd name="T2" fmla="*/ 313593 w 8402320"/>
              <a:gd name="T3" fmla="*/ 0 h 113664"/>
              <a:gd name="T4" fmla="*/ 335407 w 8402320"/>
              <a:gd name="T5" fmla="*/ 137446 h 113664"/>
              <a:gd name="T6" fmla="*/ 549552 w 8402320"/>
              <a:gd name="T7" fmla="*/ 5560 h 113664"/>
              <a:gd name="T8" fmla="*/ 610686 w 8402320"/>
              <a:gd name="T9" fmla="*/ 122265 h 113664"/>
              <a:gd name="T10" fmla="*/ 789021 w 8402320"/>
              <a:gd name="T11" fmla="*/ 20741 h 113664"/>
              <a:gd name="T12" fmla="*/ 880160 w 8402320"/>
              <a:gd name="T13" fmla="*/ 99720 h 113664"/>
              <a:gd name="T14" fmla="*/ 1034144 w 8402320"/>
              <a:gd name="T15" fmla="*/ 43293 h 113664"/>
              <a:gd name="T16" fmla="*/ 1141998 w 8402320"/>
              <a:gd name="T17" fmla="*/ 72054 h 113664"/>
              <a:gd name="T18" fmla="*/ 1286972 w 8402320"/>
              <a:gd name="T19" fmla="*/ 70955 h 113664"/>
              <a:gd name="T20" fmla="*/ 1399387 w 8402320"/>
              <a:gd name="T21" fmla="*/ 70955 h 113664"/>
              <a:gd name="T22" fmla="*/ 1544374 w 8402320"/>
              <a:gd name="T23" fmla="*/ 72054 h 113664"/>
              <a:gd name="T24" fmla="*/ 1652174 w 8402320"/>
              <a:gd name="T25" fmla="*/ 43293 h 113664"/>
              <a:gd name="T26" fmla="*/ 1806205 w 8402320"/>
              <a:gd name="T27" fmla="*/ 99720 h 113664"/>
              <a:gd name="T28" fmla="*/ 1897183 w 8402320"/>
              <a:gd name="T29" fmla="*/ 20741 h 113664"/>
              <a:gd name="T30" fmla="*/ 2075689 w 8402320"/>
              <a:gd name="T31" fmla="*/ 122265 h 113664"/>
              <a:gd name="T32" fmla="*/ 2136650 w 8402320"/>
              <a:gd name="T33" fmla="*/ 5560 h 113664"/>
              <a:gd name="T34" fmla="*/ 2350952 w 8402320"/>
              <a:gd name="T35" fmla="*/ 137446 h 113664"/>
              <a:gd name="T36" fmla="*/ 2372766 w 8402320"/>
              <a:gd name="T37" fmla="*/ 0 h 113664"/>
              <a:gd name="T38" fmla="*/ 2630168 w 8402320"/>
              <a:gd name="T39" fmla="*/ 143011 h 113664"/>
              <a:gd name="T40" fmla="*/ 2887557 w 8402320"/>
              <a:gd name="T41" fmla="*/ 0 h 113664"/>
              <a:gd name="T42" fmla="*/ 2909376 w 8402320"/>
              <a:gd name="T43" fmla="*/ 137446 h 113664"/>
              <a:gd name="T44" fmla="*/ 3123509 w 8402320"/>
              <a:gd name="T45" fmla="*/ 5560 h 113664"/>
              <a:gd name="T46" fmla="*/ 3184650 w 8402320"/>
              <a:gd name="T47" fmla="*/ 122265 h 113664"/>
              <a:gd name="T48" fmla="*/ 3362985 w 8402320"/>
              <a:gd name="T49" fmla="*/ 20741 h 113664"/>
              <a:gd name="T50" fmla="*/ 3454122 w 8402320"/>
              <a:gd name="T51" fmla="*/ 99720 h 113664"/>
              <a:gd name="T52" fmla="*/ 3608103 w 8402320"/>
              <a:gd name="T53" fmla="*/ 43293 h 113664"/>
              <a:gd name="T54" fmla="*/ 3715962 w 8402320"/>
              <a:gd name="T55" fmla="*/ 72054 h 113664"/>
              <a:gd name="T56" fmla="*/ 3860936 w 8402320"/>
              <a:gd name="T57" fmla="*/ 70955 h 113664"/>
              <a:gd name="T58" fmla="*/ 3973353 w 8402320"/>
              <a:gd name="T59" fmla="*/ 70955 h 113664"/>
              <a:gd name="T60" fmla="*/ 4118339 w 8402320"/>
              <a:gd name="T61" fmla="*/ 72054 h 113664"/>
              <a:gd name="T62" fmla="*/ 4226135 w 8402320"/>
              <a:gd name="T63" fmla="*/ 43293 h 113664"/>
              <a:gd name="T64" fmla="*/ 4380168 w 8402320"/>
              <a:gd name="T65" fmla="*/ 99720 h 113664"/>
              <a:gd name="T66" fmla="*/ 4471143 w 8402320"/>
              <a:gd name="T67" fmla="*/ 20741 h 113664"/>
              <a:gd name="T68" fmla="*/ 4649651 w 8402320"/>
              <a:gd name="T69" fmla="*/ 122265 h 113664"/>
              <a:gd name="T70" fmla="*/ 4710612 w 8402320"/>
              <a:gd name="T71" fmla="*/ 5560 h 113664"/>
              <a:gd name="T72" fmla="*/ 4924912 w 8402320"/>
              <a:gd name="T73" fmla="*/ 137446 h 113664"/>
              <a:gd name="T74" fmla="*/ 4946729 w 8402320"/>
              <a:gd name="T75" fmla="*/ 0 h 113664"/>
              <a:gd name="T76" fmla="*/ 5204131 w 8402320"/>
              <a:gd name="T77" fmla="*/ 143011 h 113664"/>
              <a:gd name="T78" fmla="*/ 5461519 w 8402320"/>
              <a:gd name="T79" fmla="*/ 0 h 113664"/>
              <a:gd name="T80" fmla="*/ 5483337 w 8402320"/>
              <a:gd name="T81" fmla="*/ 137446 h 113664"/>
              <a:gd name="T82" fmla="*/ 5697470 w 8402320"/>
              <a:gd name="T83" fmla="*/ 5560 h 113664"/>
              <a:gd name="T84" fmla="*/ 5758612 w 8402320"/>
              <a:gd name="T85" fmla="*/ 122265 h 113664"/>
              <a:gd name="T86" fmla="*/ 5936947 w 8402320"/>
              <a:gd name="T87" fmla="*/ 20741 h 113664"/>
              <a:gd name="T88" fmla="*/ 6028083 w 8402320"/>
              <a:gd name="T89" fmla="*/ 99720 h 113664"/>
              <a:gd name="T90" fmla="*/ 6182066 w 8402320"/>
              <a:gd name="T91" fmla="*/ 43293 h 113664"/>
              <a:gd name="T92" fmla="*/ 6289925 w 8402320"/>
              <a:gd name="T93" fmla="*/ 72054 h 113664"/>
              <a:gd name="T94" fmla="*/ 6434898 w 8402320"/>
              <a:gd name="T95" fmla="*/ 70955 h 113664"/>
              <a:gd name="T96" fmla="*/ 6547313 w 8402320"/>
              <a:gd name="T97" fmla="*/ 70955 h 113664"/>
              <a:gd name="T98" fmla="*/ 6692300 w 8402320"/>
              <a:gd name="T99" fmla="*/ 72054 h 113664"/>
              <a:gd name="T100" fmla="*/ 6800099 w 8402320"/>
              <a:gd name="T101" fmla="*/ 43293 h 113664"/>
              <a:gd name="T102" fmla="*/ 6954129 w 8402320"/>
              <a:gd name="T103" fmla="*/ 99720 h 113664"/>
              <a:gd name="T104" fmla="*/ 7045105 w 8402320"/>
              <a:gd name="T105" fmla="*/ 20741 h 113664"/>
              <a:gd name="T106" fmla="*/ 7223614 w 8402320"/>
              <a:gd name="T107" fmla="*/ 122265 h 113664"/>
              <a:gd name="T108" fmla="*/ 7284573 w 8402320"/>
              <a:gd name="T109" fmla="*/ 5560 h 113664"/>
              <a:gd name="T110" fmla="*/ 7498876 w 8402320"/>
              <a:gd name="T111" fmla="*/ 137446 h 113664"/>
              <a:gd name="T112" fmla="*/ 7520692 w 8402320"/>
              <a:gd name="T113" fmla="*/ 0 h 113664"/>
              <a:gd name="T114" fmla="*/ 7778094 w 8402320"/>
              <a:gd name="T115" fmla="*/ 143011 h 113664"/>
              <a:gd name="T116" fmla="*/ 8035484 w 8402320"/>
              <a:gd name="T117" fmla="*/ 0 h 113664"/>
              <a:gd name="T118" fmla="*/ 8057299 w 8402320"/>
              <a:gd name="T119" fmla="*/ 137446 h 113664"/>
              <a:gd name="T120" fmla="*/ 8271433 w 8402320"/>
              <a:gd name="T121" fmla="*/ 5560 h 113664"/>
              <a:gd name="T122" fmla="*/ 8332574 w 8402320"/>
              <a:gd name="T123" fmla="*/ 1222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a:extLst>
              <a:ext uri="{FF2B5EF4-FFF2-40B4-BE49-F238E27FC236}">
                <a16:creationId xmlns:a16="http://schemas.microsoft.com/office/drawing/2014/main" id="{388E8696-32D3-B371-FE49-235FDC689D84}"/>
              </a:ext>
            </a:extLst>
          </p:cNvPr>
          <p:cNvSpPr>
            <a:spLocks/>
          </p:cNvSpPr>
          <p:nvPr userDrawn="1"/>
        </p:nvSpPr>
        <p:spPr bwMode="auto">
          <a:xfrm>
            <a:off x="371475" y="6143625"/>
            <a:ext cx="8401050" cy="114300"/>
          </a:xfrm>
          <a:custGeom>
            <a:avLst/>
            <a:gdLst>
              <a:gd name="T0" fmla="*/ 56192 w 8402320"/>
              <a:gd name="T1" fmla="*/ 143011 h 113664"/>
              <a:gd name="T2" fmla="*/ 313593 w 8402320"/>
              <a:gd name="T3" fmla="*/ 0 h 113664"/>
              <a:gd name="T4" fmla="*/ 335407 w 8402320"/>
              <a:gd name="T5" fmla="*/ 137446 h 113664"/>
              <a:gd name="T6" fmla="*/ 549552 w 8402320"/>
              <a:gd name="T7" fmla="*/ 5560 h 113664"/>
              <a:gd name="T8" fmla="*/ 610686 w 8402320"/>
              <a:gd name="T9" fmla="*/ 122265 h 113664"/>
              <a:gd name="T10" fmla="*/ 789021 w 8402320"/>
              <a:gd name="T11" fmla="*/ 20741 h 113664"/>
              <a:gd name="T12" fmla="*/ 880160 w 8402320"/>
              <a:gd name="T13" fmla="*/ 99720 h 113664"/>
              <a:gd name="T14" fmla="*/ 1034144 w 8402320"/>
              <a:gd name="T15" fmla="*/ 43293 h 113664"/>
              <a:gd name="T16" fmla="*/ 1141998 w 8402320"/>
              <a:gd name="T17" fmla="*/ 72054 h 113664"/>
              <a:gd name="T18" fmla="*/ 1286972 w 8402320"/>
              <a:gd name="T19" fmla="*/ 70955 h 113664"/>
              <a:gd name="T20" fmla="*/ 1399387 w 8402320"/>
              <a:gd name="T21" fmla="*/ 70955 h 113664"/>
              <a:gd name="T22" fmla="*/ 1544374 w 8402320"/>
              <a:gd name="T23" fmla="*/ 72054 h 113664"/>
              <a:gd name="T24" fmla="*/ 1652174 w 8402320"/>
              <a:gd name="T25" fmla="*/ 43293 h 113664"/>
              <a:gd name="T26" fmla="*/ 1806205 w 8402320"/>
              <a:gd name="T27" fmla="*/ 99720 h 113664"/>
              <a:gd name="T28" fmla="*/ 1897183 w 8402320"/>
              <a:gd name="T29" fmla="*/ 20741 h 113664"/>
              <a:gd name="T30" fmla="*/ 2075689 w 8402320"/>
              <a:gd name="T31" fmla="*/ 122265 h 113664"/>
              <a:gd name="T32" fmla="*/ 2136650 w 8402320"/>
              <a:gd name="T33" fmla="*/ 5560 h 113664"/>
              <a:gd name="T34" fmla="*/ 2350952 w 8402320"/>
              <a:gd name="T35" fmla="*/ 137446 h 113664"/>
              <a:gd name="T36" fmla="*/ 2372766 w 8402320"/>
              <a:gd name="T37" fmla="*/ 0 h 113664"/>
              <a:gd name="T38" fmla="*/ 2630168 w 8402320"/>
              <a:gd name="T39" fmla="*/ 143011 h 113664"/>
              <a:gd name="T40" fmla="*/ 2887557 w 8402320"/>
              <a:gd name="T41" fmla="*/ 0 h 113664"/>
              <a:gd name="T42" fmla="*/ 2909376 w 8402320"/>
              <a:gd name="T43" fmla="*/ 137446 h 113664"/>
              <a:gd name="T44" fmla="*/ 3123509 w 8402320"/>
              <a:gd name="T45" fmla="*/ 5560 h 113664"/>
              <a:gd name="T46" fmla="*/ 3184650 w 8402320"/>
              <a:gd name="T47" fmla="*/ 122265 h 113664"/>
              <a:gd name="T48" fmla="*/ 3362985 w 8402320"/>
              <a:gd name="T49" fmla="*/ 20741 h 113664"/>
              <a:gd name="T50" fmla="*/ 3454122 w 8402320"/>
              <a:gd name="T51" fmla="*/ 99720 h 113664"/>
              <a:gd name="T52" fmla="*/ 3608103 w 8402320"/>
              <a:gd name="T53" fmla="*/ 43293 h 113664"/>
              <a:gd name="T54" fmla="*/ 3715962 w 8402320"/>
              <a:gd name="T55" fmla="*/ 72054 h 113664"/>
              <a:gd name="T56" fmla="*/ 3860936 w 8402320"/>
              <a:gd name="T57" fmla="*/ 70955 h 113664"/>
              <a:gd name="T58" fmla="*/ 3973353 w 8402320"/>
              <a:gd name="T59" fmla="*/ 70955 h 113664"/>
              <a:gd name="T60" fmla="*/ 4118339 w 8402320"/>
              <a:gd name="T61" fmla="*/ 72054 h 113664"/>
              <a:gd name="T62" fmla="*/ 4226135 w 8402320"/>
              <a:gd name="T63" fmla="*/ 43293 h 113664"/>
              <a:gd name="T64" fmla="*/ 4380168 w 8402320"/>
              <a:gd name="T65" fmla="*/ 99720 h 113664"/>
              <a:gd name="T66" fmla="*/ 4471143 w 8402320"/>
              <a:gd name="T67" fmla="*/ 20741 h 113664"/>
              <a:gd name="T68" fmla="*/ 4649651 w 8402320"/>
              <a:gd name="T69" fmla="*/ 122265 h 113664"/>
              <a:gd name="T70" fmla="*/ 4710612 w 8402320"/>
              <a:gd name="T71" fmla="*/ 5560 h 113664"/>
              <a:gd name="T72" fmla="*/ 4924912 w 8402320"/>
              <a:gd name="T73" fmla="*/ 137446 h 113664"/>
              <a:gd name="T74" fmla="*/ 4946729 w 8402320"/>
              <a:gd name="T75" fmla="*/ 0 h 113664"/>
              <a:gd name="T76" fmla="*/ 5204131 w 8402320"/>
              <a:gd name="T77" fmla="*/ 143011 h 113664"/>
              <a:gd name="T78" fmla="*/ 5461519 w 8402320"/>
              <a:gd name="T79" fmla="*/ 0 h 113664"/>
              <a:gd name="T80" fmla="*/ 5483337 w 8402320"/>
              <a:gd name="T81" fmla="*/ 137446 h 113664"/>
              <a:gd name="T82" fmla="*/ 5697470 w 8402320"/>
              <a:gd name="T83" fmla="*/ 5560 h 113664"/>
              <a:gd name="T84" fmla="*/ 5758612 w 8402320"/>
              <a:gd name="T85" fmla="*/ 122265 h 113664"/>
              <a:gd name="T86" fmla="*/ 5936947 w 8402320"/>
              <a:gd name="T87" fmla="*/ 20741 h 113664"/>
              <a:gd name="T88" fmla="*/ 6028083 w 8402320"/>
              <a:gd name="T89" fmla="*/ 99720 h 113664"/>
              <a:gd name="T90" fmla="*/ 6182066 w 8402320"/>
              <a:gd name="T91" fmla="*/ 43293 h 113664"/>
              <a:gd name="T92" fmla="*/ 6289925 w 8402320"/>
              <a:gd name="T93" fmla="*/ 72054 h 113664"/>
              <a:gd name="T94" fmla="*/ 6434898 w 8402320"/>
              <a:gd name="T95" fmla="*/ 70955 h 113664"/>
              <a:gd name="T96" fmla="*/ 6547313 w 8402320"/>
              <a:gd name="T97" fmla="*/ 70955 h 113664"/>
              <a:gd name="T98" fmla="*/ 6692300 w 8402320"/>
              <a:gd name="T99" fmla="*/ 72054 h 113664"/>
              <a:gd name="T100" fmla="*/ 6800099 w 8402320"/>
              <a:gd name="T101" fmla="*/ 43293 h 113664"/>
              <a:gd name="T102" fmla="*/ 6954129 w 8402320"/>
              <a:gd name="T103" fmla="*/ 99720 h 113664"/>
              <a:gd name="T104" fmla="*/ 7045105 w 8402320"/>
              <a:gd name="T105" fmla="*/ 20741 h 113664"/>
              <a:gd name="T106" fmla="*/ 7223614 w 8402320"/>
              <a:gd name="T107" fmla="*/ 122265 h 113664"/>
              <a:gd name="T108" fmla="*/ 7284573 w 8402320"/>
              <a:gd name="T109" fmla="*/ 5560 h 113664"/>
              <a:gd name="T110" fmla="*/ 7498876 w 8402320"/>
              <a:gd name="T111" fmla="*/ 137446 h 113664"/>
              <a:gd name="T112" fmla="*/ 7520692 w 8402320"/>
              <a:gd name="T113" fmla="*/ 0 h 113664"/>
              <a:gd name="T114" fmla="*/ 7778094 w 8402320"/>
              <a:gd name="T115" fmla="*/ 143011 h 113664"/>
              <a:gd name="T116" fmla="*/ 8035484 w 8402320"/>
              <a:gd name="T117" fmla="*/ 0 h 113664"/>
              <a:gd name="T118" fmla="*/ 8057299 w 8402320"/>
              <a:gd name="T119" fmla="*/ 137446 h 113664"/>
              <a:gd name="T120" fmla="*/ 8271433 w 8402320"/>
              <a:gd name="T121" fmla="*/ 5560 h 113664"/>
              <a:gd name="T122" fmla="*/ 8332574 w 8402320"/>
              <a:gd name="T123" fmla="*/ 12226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6" name="Picture 8">
            <a:extLst>
              <a:ext uri="{FF2B5EF4-FFF2-40B4-BE49-F238E27FC236}">
                <a16:creationId xmlns:a16="http://schemas.microsoft.com/office/drawing/2014/main" id="{DA2A8A85-2C29-3D20-084F-101171FC45E0}"/>
              </a:ext>
            </a:extLst>
          </p:cNvPr>
          <p:cNvPicPr>
            <a:picLocks noChangeAspect="1"/>
          </p:cNvPicPr>
          <p:nvPr userDrawn="1"/>
        </p:nvPicPr>
        <p:blipFill>
          <a:blip r:embed="rId2">
            <a:extLst>
              <a:ext uri="{28A0092B-C50C-407E-A947-70E740481C1C}">
                <a14:useLocalDpi xmlns:a14="http://schemas.microsoft.com/office/drawing/2010/main" val="0"/>
              </a:ext>
            </a:extLst>
          </a:blip>
          <a:srcRect l="-3178" r="87106"/>
          <a:stretch>
            <a:fillRect/>
          </a:stretch>
        </p:blipFill>
        <p:spPr bwMode="auto">
          <a:xfrm>
            <a:off x="8031163" y="6022975"/>
            <a:ext cx="8239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E0434DD8-706B-B99D-7435-A222EEC99366}"/>
              </a:ext>
            </a:extLst>
          </p:cNvPr>
          <p:cNvPicPr>
            <a:picLocks noChangeAspect="1"/>
          </p:cNvPicPr>
          <p:nvPr userDrawn="1"/>
        </p:nvPicPr>
        <p:blipFill>
          <a:blip r:embed="rId2">
            <a:extLst>
              <a:ext uri="{28A0092B-C50C-407E-A947-70E740481C1C}">
                <a14:useLocalDpi xmlns:a14="http://schemas.microsoft.com/office/drawing/2010/main" val="0"/>
              </a:ext>
            </a:extLst>
          </a:blip>
          <a:srcRect l="52269" r="35178"/>
          <a:stretch>
            <a:fillRect/>
          </a:stretch>
        </p:blipFill>
        <p:spPr bwMode="auto">
          <a:xfrm>
            <a:off x="371475" y="5953125"/>
            <a:ext cx="6397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61185E7F-9CD1-1752-246E-D9C787998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875" y="37338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5315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48C7000-A7D5-7DF1-7DE0-ED7F9BF927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10" name="Content Placeholder 9"/>
          <p:cNvSpPr>
            <a:spLocks noGrp="1"/>
          </p:cNvSpPr>
          <p:nvPr>
            <p:ph sz="quarter" idx="11"/>
          </p:nvPr>
        </p:nvSpPr>
        <p:spPr>
          <a:xfrm>
            <a:off x="457200" y="1295400"/>
            <a:ext cx="3962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7BFDD7A-45C8-CAFF-E89E-CF5E4BAD3C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457200" y="1295400"/>
            <a:ext cx="3962400" cy="4953000"/>
          </a:xfrm>
        </p:spPr>
        <p:txBody>
          <a:bodyPr/>
          <a:lstStyle>
            <a:lvl1pPr marL="0" indent="0">
              <a:buNone/>
              <a:defRPr/>
            </a:lvl1pPr>
          </a:lstStyle>
          <a:p>
            <a:pPr lvl="0"/>
            <a:r>
              <a:rPr lang="en-US" noProof="0" dirty="0"/>
              <a:t>Drag picture to placeholder or click icon to add</a:t>
            </a:r>
          </a:p>
        </p:txBody>
      </p:sp>
    </p:spTree>
    <p:extLst>
      <p:ext uri="{BB962C8B-B14F-4D97-AF65-F5344CB8AC3E}">
        <p14:creationId xmlns:p14="http://schemas.microsoft.com/office/powerpoint/2010/main" val="20016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C7C14CB-F56A-E1E3-C894-0651041DE3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589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903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1A72CE1-659B-A040-32A1-DBE1638A334D}"/>
              </a:ext>
            </a:extLst>
          </p:cNvPr>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3EAD8E00-30A7-4517-8E0E-28672F389A85}" type="slidenum">
              <a:rPr lang="en-US" altLang="en-US" sz="1600" smtClean="0">
                <a:solidFill>
                  <a:srgbClr val="7F7F7F"/>
                </a:solidFill>
                <a:cs typeface="Arial" panose="020B0604020202020204" pitchFamily="34" charset="0"/>
              </a:rPr>
              <a:pPr algn="r" eaLnBrk="1" hangingPunct="1">
                <a:defRPr/>
              </a:pPr>
              <a:t>‹#›</a:t>
            </a:fld>
            <a:endParaRPr lang="en-US" altLang="en-US" sz="1600" dirty="0">
              <a:solidFill>
                <a:srgbClr val="7F7F7F"/>
              </a:solidFill>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73050"/>
            <a:ext cx="5111750" cy="600563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813300"/>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310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87C1A58-0D1C-A890-93CF-F97987AEDF63}"/>
              </a:ext>
            </a:extLst>
          </p:cNvPr>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542DE775-631A-4DA2-8399-B9002957D0FB}" type="slidenum">
              <a:rPr lang="en-US" altLang="en-US" sz="1600" smtClean="0">
                <a:solidFill>
                  <a:srgbClr val="7F7F7F"/>
                </a:solidFill>
                <a:cs typeface="Arial" panose="020B0604020202020204" pitchFamily="34" charset="0"/>
              </a:rPr>
              <a:pPr algn="r" eaLnBrk="1" hangingPunct="1">
                <a:defRPr/>
              </a:pPr>
              <a:t>‹#›</a:t>
            </a:fld>
            <a:endParaRPr lang="en-US" altLang="en-US" sz="1600" dirty="0">
              <a:solidFill>
                <a:srgbClr val="7F7F7F"/>
              </a:solidFill>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0084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09A1A45-D711-264B-AF11-7BF411F549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3600">
                <a:solidFill>
                  <a:srgbClr val="00A94F"/>
                </a:solidFill>
                <a:latin typeface="Arial Rounded MT Bold" panose="020F0704030504030204" pitchFamily="34" charset="0"/>
              </a:defRPr>
            </a:lvl1pPr>
          </a:lstStyle>
          <a:p>
            <a:r>
              <a:rPr lang="en-US" dirty="0"/>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800">
                <a:solidFill>
                  <a:schemeClr val="tx1"/>
                </a:solidFill>
                <a:latin typeface="+mn-lt"/>
                <a:cs typeface="Arial" panose="020B0604020202020204" pitchFamily="34" charset="0"/>
              </a:defRPr>
            </a:lvl1pPr>
            <a:lvl2pPr>
              <a:defRPr sz="2400">
                <a:solidFill>
                  <a:schemeClr val="tx1"/>
                </a:solidFill>
                <a:latin typeface="+mn-lt"/>
              </a:defRPr>
            </a:lvl2pPr>
            <a:lvl3pPr>
              <a:defRPr sz="2400">
                <a:solidFill>
                  <a:schemeClr val="tx1"/>
                </a:solidFill>
                <a:latin typeface="+mn-lt"/>
              </a:defRPr>
            </a:lvl3pPr>
            <a:lvl4pPr>
              <a:defRPr sz="2400">
                <a:solidFill>
                  <a:schemeClr val="tx1"/>
                </a:solidFill>
                <a:latin typeface="+mn-lt"/>
              </a:defRPr>
            </a:lvl4pPr>
            <a:lvl5pPr>
              <a:defRPr sz="2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4914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C09B468-00E2-D5FE-1FA0-38271948B9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028700"/>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143000"/>
            <a:ext cx="4038600" cy="5105400"/>
          </a:xfrm>
        </p:spPr>
        <p:txBody>
          <a:bodyPr>
            <a:no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105400"/>
          </a:xfrm>
        </p:spPr>
        <p:txBody>
          <a:bodyPr>
            <a:no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152400"/>
            <a:ext cx="8229600" cy="792162"/>
          </a:xfrm>
        </p:spPr>
        <p:txBody>
          <a:bodyPr>
            <a:no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284291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50286C9-F388-9A2C-B701-D055F9826C2C}"/>
              </a:ext>
            </a:extLst>
          </p:cNvPr>
          <p:cNvSpPr txBox="1">
            <a:spLocks/>
          </p:cNvSpPr>
          <p:nvPr userDrawn="1"/>
        </p:nvSpPr>
        <p:spPr>
          <a:xfrm>
            <a:off x="7924800" y="6265863"/>
            <a:ext cx="762000" cy="363537"/>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A186BEB4-FDA8-4750-B6BD-DB38465271EF}" type="slidenum">
              <a:rPr lang="en-US" altLang="en-US" sz="1600" smtClean="0">
                <a:solidFill>
                  <a:srgbClr val="7F7F7F"/>
                </a:solidFill>
                <a:cs typeface="Arial" panose="020B0604020202020204" pitchFamily="34" charset="0"/>
              </a:rPr>
              <a:pPr algn="r" eaLnBrk="1" hangingPunct="1">
                <a:defRPr/>
              </a:pPr>
              <a:t>‹#›</a:t>
            </a:fld>
            <a:endParaRPr lang="en-US" altLang="en-US" sz="1600" dirty="0">
              <a:solidFill>
                <a:srgbClr val="7F7F7F"/>
              </a:solidFill>
              <a:cs typeface="Arial" panose="020B0604020202020204" pitchFamily="34" charset="0"/>
            </a:endParaRPr>
          </a:p>
        </p:txBody>
      </p:sp>
      <p:pic>
        <p:nvPicPr>
          <p:cNvPr id="5" name="Picture 5">
            <a:extLst>
              <a:ext uri="{FF2B5EF4-FFF2-40B4-BE49-F238E27FC236}">
                <a16:creationId xmlns:a16="http://schemas.microsoft.com/office/drawing/2014/main" id="{F6D15430-40FE-FBFB-94FA-C23129210B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7"/>
            <a:ext cx="8229600" cy="792163"/>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7628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3">
            <a:extLst>
              <a:ext uri="{FF2B5EF4-FFF2-40B4-BE49-F238E27FC236}">
                <a16:creationId xmlns:a16="http://schemas.microsoft.com/office/drawing/2014/main" id="{905B2D3D-7E96-7F75-9690-6F7F4CF49B5D}"/>
              </a:ext>
            </a:extLst>
          </p:cNvPr>
          <p:cNvSpPr>
            <a:spLocks noGrp="1" noChangeArrowheads="1"/>
          </p:cNvSpPr>
          <p:nvPr>
            <p:ph type="dt" sz="half" idx="10"/>
          </p:nvPr>
        </p:nvSpPr>
        <p:spPr>
          <a:xfrm>
            <a:off x="0" y="0"/>
            <a:ext cx="0" cy="0"/>
          </a:xfrm>
        </p:spPr>
        <p:txBody>
          <a:bodyPr/>
          <a:lstStyle>
            <a:lvl1pPr>
              <a:defRPr/>
            </a:lvl1pPr>
          </a:lstStyle>
          <a:p>
            <a:pPr>
              <a:defRPr/>
            </a:pPr>
            <a:fld id="{1C05672D-82FA-4745-99A0-71DE417880C7}" type="datetime1">
              <a:rPr lang="en-US"/>
              <a:pPr>
                <a:defRPr/>
              </a:pPr>
              <a:t>1/15/2024</a:t>
            </a:fld>
            <a:endParaRPr lang="en-US" dirty="0"/>
          </a:p>
        </p:txBody>
      </p:sp>
      <p:sp>
        <p:nvSpPr>
          <p:cNvPr id="5" name="Slide Number Placeholder 4">
            <a:extLst>
              <a:ext uri="{FF2B5EF4-FFF2-40B4-BE49-F238E27FC236}">
                <a16:creationId xmlns:a16="http://schemas.microsoft.com/office/drawing/2014/main" id="{6312A494-AF0A-82B1-8767-87608374B974}"/>
              </a:ext>
            </a:extLst>
          </p:cNvPr>
          <p:cNvSpPr>
            <a:spLocks noGrp="1" noChangeArrowheads="1"/>
          </p:cNvSpPr>
          <p:nvPr>
            <p:ph type="sldNum" sz="quarter" idx="11"/>
          </p:nvPr>
        </p:nvSpPr>
        <p:spPr>
          <a:xfrm>
            <a:off x="6553200" y="6356350"/>
            <a:ext cx="2133600" cy="365125"/>
          </a:xfrm>
        </p:spPr>
        <p:txBody>
          <a:bodyPr/>
          <a:lstStyle>
            <a:lvl1pPr>
              <a:defRPr/>
            </a:lvl1pPr>
          </a:lstStyle>
          <a:p>
            <a:pPr>
              <a:defRPr/>
            </a:pPr>
            <a:fld id="{E0E20EE5-C362-4DD0-89EE-68EFA3A32594}" type="slidenum">
              <a:rPr lang="en-US"/>
              <a:pPr>
                <a:defRPr/>
              </a:pPr>
              <a:t>‹#›</a:t>
            </a:fld>
            <a:endParaRPr lang="en-US" dirty="0"/>
          </a:p>
        </p:txBody>
      </p:sp>
    </p:spTree>
    <p:extLst>
      <p:ext uri="{BB962C8B-B14F-4D97-AF65-F5344CB8AC3E}">
        <p14:creationId xmlns:p14="http://schemas.microsoft.com/office/powerpoint/2010/main" val="41490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0E6255-505B-EAF7-CACD-5C95684A8618}"/>
              </a:ext>
            </a:extLst>
          </p:cNvPr>
          <p:cNvSpPr>
            <a:spLocks/>
          </p:cNvSpPr>
          <p:nvPr/>
        </p:nvSpPr>
        <p:spPr bwMode="auto">
          <a:xfrm>
            <a:off x="371475" y="6384925"/>
            <a:ext cx="8401050" cy="114300"/>
          </a:xfrm>
          <a:custGeom>
            <a:avLst/>
            <a:gdLst>
              <a:gd name="T0" fmla="*/ 56208 w 8402320"/>
              <a:gd name="T1" fmla="*/ 141424 h 113664"/>
              <a:gd name="T2" fmla="*/ 313687 w 8402320"/>
              <a:gd name="T3" fmla="*/ 0 h 113664"/>
              <a:gd name="T4" fmla="*/ 335509 w 8402320"/>
              <a:gd name="T5" fmla="*/ 135920 h 113664"/>
              <a:gd name="T6" fmla="*/ 549718 w 8402320"/>
              <a:gd name="T7" fmla="*/ 5498 h 113664"/>
              <a:gd name="T8" fmla="*/ 610870 w 8402320"/>
              <a:gd name="T9" fmla="*/ 120908 h 113664"/>
              <a:gd name="T10" fmla="*/ 789259 w 8402320"/>
              <a:gd name="T11" fmla="*/ 20511 h 113664"/>
              <a:gd name="T12" fmla="*/ 880426 w 8402320"/>
              <a:gd name="T13" fmla="*/ 98613 h 113664"/>
              <a:gd name="T14" fmla="*/ 1034456 w 8402320"/>
              <a:gd name="T15" fmla="*/ 42812 h 113664"/>
              <a:gd name="T16" fmla="*/ 1142344 w 8402320"/>
              <a:gd name="T17" fmla="*/ 71254 h 113664"/>
              <a:gd name="T18" fmla="*/ 1287362 w 8402320"/>
              <a:gd name="T19" fmla="*/ 70167 h 113664"/>
              <a:gd name="T20" fmla="*/ 1399811 w 8402320"/>
              <a:gd name="T21" fmla="*/ 70167 h 113664"/>
              <a:gd name="T22" fmla="*/ 1544841 w 8402320"/>
              <a:gd name="T23" fmla="*/ 71254 h 113664"/>
              <a:gd name="T24" fmla="*/ 1652674 w 8402320"/>
              <a:gd name="T25" fmla="*/ 42812 h 113664"/>
              <a:gd name="T26" fmla="*/ 1806751 w 8402320"/>
              <a:gd name="T27" fmla="*/ 98613 h 113664"/>
              <a:gd name="T28" fmla="*/ 1897757 w 8402320"/>
              <a:gd name="T29" fmla="*/ 20511 h 113664"/>
              <a:gd name="T30" fmla="*/ 2076317 w 8402320"/>
              <a:gd name="T31" fmla="*/ 120908 h 113664"/>
              <a:gd name="T32" fmla="*/ 2137296 w 8402320"/>
              <a:gd name="T33" fmla="*/ 5498 h 113664"/>
              <a:gd name="T34" fmla="*/ 2351662 w 8402320"/>
              <a:gd name="T35" fmla="*/ 135920 h 113664"/>
              <a:gd name="T36" fmla="*/ 2373484 w 8402320"/>
              <a:gd name="T37" fmla="*/ 0 h 113664"/>
              <a:gd name="T38" fmla="*/ 2630964 w 8402320"/>
              <a:gd name="T39" fmla="*/ 141424 h 113664"/>
              <a:gd name="T40" fmla="*/ 2888431 w 8402320"/>
              <a:gd name="T41" fmla="*/ 0 h 113664"/>
              <a:gd name="T42" fmla="*/ 2910256 w 8402320"/>
              <a:gd name="T43" fmla="*/ 135920 h 113664"/>
              <a:gd name="T44" fmla="*/ 3124453 w 8402320"/>
              <a:gd name="T45" fmla="*/ 5498 h 113664"/>
              <a:gd name="T46" fmla="*/ 3185613 w 8402320"/>
              <a:gd name="T47" fmla="*/ 120908 h 113664"/>
              <a:gd name="T48" fmla="*/ 3364001 w 8402320"/>
              <a:gd name="T49" fmla="*/ 20511 h 113664"/>
              <a:gd name="T50" fmla="*/ 3455166 w 8402320"/>
              <a:gd name="T51" fmla="*/ 98613 h 113664"/>
              <a:gd name="T52" fmla="*/ 3609194 w 8402320"/>
              <a:gd name="T53" fmla="*/ 42812 h 113664"/>
              <a:gd name="T54" fmla="*/ 3717086 w 8402320"/>
              <a:gd name="T55" fmla="*/ 71254 h 113664"/>
              <a:gd name="T56" fmla="*/ 3862104 w 8402320"/>
              <a:gd name="T57" fmla="*/ 70167 h 113664"/>
              <a:gd name="T58" fmla="*/ 3974555 w 8402320"/>
              <a:gd name="T59" fmla="*/ 70167 h 113664"/>
              <a:gd name="T60" fmla="*/ 4119585 w 8402320"/>
              <a:gd name="T61" fmla="*/ 71254 h 113664"/>
              <a:gd name="T62" fmla="*/ 4227413 w 8402320"/>
              <a:gd name="T63" fmla="*/ 42812 h 113664"/>
              <a:gd name="T64" fmla="*/ 4381492 w 8402320"/>
              <a:gd name="T65" fmla="*/ 98613 h 113664"/>
              <a:gd name="T66" fmla="*/ 4472495 w 8402320"/>
              <a:gd name="T67" fmla="*/ 20511 h 113664"/>
              <a:gd name="T68" fmla="*/ 4651057 w 8402320"/>
              <a:gd name="T69" fmla="*/ 120908 h 113664"/>
              <a:gd name="T70" fmla="*/ 4712036 w 8402320"/>
              <a:gd name="T71" fmla="*/ 5498 h 113664"/>
              <a:gd name="T72" fmla="*/ 4926402 w 8402320"/>
              <a:gd name="T73" fmla="*/ 135920 h 113664"/>
              <a:gd name="T74" fmla="*/ 4948225 w 8402320"/>
              <a:gd name="T75" fmla="*/ 0 h 113664"/>
              <a:gd name="T76" fmla="*/ 5205705 w 8402320"/>
              <a:gd name="T77" fmla="*/ 141424 h 113664"/>
              <a:gd name="T78" fmla="*/ 5463171 w 8402320"/>
              <a:gd name="T79" fmla="*/ 0 h 113664"/>
              <a:gd name="T80" fmla="*/ 5484995 w 8402320"/>
              <a:gd name="T81" fmla="*/ 135920 h 113664"/>
              <a:gd name="T82" fmla="*/ 5699192 w 8402320"/>
              <a:gd name="T83" fmla="*/ 5498 h 113664"/>
              <a:gd name="T84" fmla="*/ 5760354 w 8402320"/>
              <a:gd name="T85" fmla="*/ 120908 h 113664"/>
              <a:gd name="T86" fmla="*/ 5938742 w 8402320"/>
              <a:gd name="T87" fmla="*/ 20511 h 113664"/>
              <a:gd name="T88" fmla="*/ 6029905 w 8402320"/>
              <a:gd name="T89" fmla="*/ 98613 h 113664"/>
              <a:gd name="T90" fmla="*/ 6183936 w 8402320"/>
              <a:gd name="T91" fmla="*/ 42812 h 113664"/>
              <a:gd name="T92" fmla="*/ 6291827 w 8402320"/>
              <a:gd name="T93" fmla="*/ 71254 h 113664"/>
              <a:gd name="T94" fmla="*/ 6436844 w 8402320"/>
              <a:gd name="T95" fmla="*/ 70167 h 113664"/>
              <a:gd name="T96" fmla="*/ 6549293 w 8402320"/>
              <a:gd name="T97" fmla="*/ 70167 h 113664"/>
              <a:gd name="T98" fmla="*/ 6694324 w 8402320"/>
              <a:gd name="T99" fmla="*/ 71254 h 113664"/>
              <a:gd name="T100" fmla="*/ 6802155 w 8402320"/>
              <a:gd name="T101" fmla="*/ 42812 h 113664"/>
              <a:gd name="T102" fmla="*/ 6956231 w 8402320"/>
              <a:gd name="T103" fmla="*/ 98613 h 113664"/>
              <a:gd name="T104" fmla="*/ 7047235 w 8402320"/>
              <a:gd name="T105" fmla="*/ 20511 h 113664"/>
              <a:gd name="T106" fmla="*/ 7225798 w 8402320"/>
              <a:gd name="T107" fmla="*/ 120908 h 113664"/>
              <a:gd name="T108" fmla="*/ 7286775 w 8402320"/>
              <a:gd name="T109" fmla="*/ 5498 h 113664"/>
              <a:gd name="T110" fmla="*/ 7501144 w 8402320"/>
              <a:gd name="T111" fmla="*/ 135920 h 113664"/>
              <a:gd name="T112" fmla="*/ 7522966 w 8402320"/>
              <a:gd name="T113" fmla="*/ 0 h 113664"/>
              <a:gd name="T114" fmla="*/ 7780446 w 8402320"/>
              <a:gd name="T115" fmla="*/ 141424 h 113664"/>
              <a:gd name="T116" fmla="*/ 8037914 w 8402320"/>
              <a:gd name="T117" fmla="*/ 0 h 113664"/>
              <a:gd name="T118" fmla="*/ 8059735 w 8402320"/>
              <a:gd name="T119" fmla="*/ 135920 h 113664"/>
              <a:gd name="T120" fmla="*/ 8273934 w 8402320"/>
              <a:gd name="T121" fmla="*/ 5498 h 113664"/>
              <a:gd name="T122" fmla="*/ 8335094 w 8402320"/>
              <a:gd name="T123" fmla="*/ 120908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 name="object 3">
            <a:extLst>
              <a:ext uri="{FF2B5EF4-FFF2-40B4-BE49-F238E27FC236}">
                <a16:creationId xmlns:a16="http://schemas.microsoft.com/office/drawing/2014/main" id="{C399628B-1010-22F3-FEDE-BDB638EF563E}"/>
              </a:ext>
            </a:extLst>
          </p:cNvPr>
          <p:cNvSpPr>
            <a:spLocks/>
          </p:cNvSpPr>
          <p:nvPr/>
        </p:nvSpPr>
        <p:spPr bwMode="auto">
          <a:xfrm>
            <a:off x="371475" y="6143625"/>
            <a:ext cx="8401050" cy="114300"/>
          </a:xfrm>
          <a:custGeom>
            <a:avLst/>
            <a:gdLst>
              <a:gd name="T0" fmla="*/ 56208 w 8402320"/>
              <a:gd name="T1" fmla="*/ 141424 h 113664"/>
              <a:gd name="T2" fmla="*/ 313687 w 8402320"/>
              <a:gd name="T3" fmla="*/ 0 h 113664"/>
              <a:gd name="T4" fmla="*/ 335509 w 8402320"/>
              <a:gd name="T5" fmla="*/ 135920 h 113664"/>
              <a:gd name="T6" fmla="*/ 549718 w 8402320"/>
              <a:gd name="T7" fmla="*/ 5498 h 113664"/>
              <a:gd name="T8" fmla="*/ 610870 w 8402320"/>
              <a:gd name="T9" fmla="*/ 120908 h 113664"/>
              <a:gd name="T10" fmla="*/ 789259 w 8402320"/>
              <a:gd name="T11" fmla="*/ 20511 h 113664"/>
              <a:gd name="T12" fmla="*/ 880426 w 8402320"/>
              <a:gd name="T13" fmla="*/ 98613 h 113664"/>
              <a:gd name="T14" fmla="*/ 1034456 w 8402320"/>
              <a:gd name="T15" fmla="*/ 42812 h 113664"/>
              <a:gd name="T16" fmla="*/ 1142344 w 8402320"/>
              <a:gd name="T17" fmla="*/ 71254 h 113664"/>
              <a:gd name="T18" fmla="*/ 1287362 w 8402320"/>
              <a:gd name="T19" fmla="*/ 70167 h 113664"/>
              <a:gd name="T20" fmla="*/ 1399811 w 8402320"/>
              <a:gd name="T21" fmla="*/ 70167 h 113664"/>
              <a:gd name="T22" fmla="*/ 1544841 w 8402320"/>
              <a:gd name="T23" fmla="*/ 71254 h 113664"/>
              <a:gd name="T24" fmla="*/ 1652674 w 8402320"/>
              <a:gd name="T25" fmla="*/ 42812 h 113664"/>
              <a:gd name="T26" fmla="*/ 1806751 w 8402320"/>
              <a:gd name="T27" fmla="*/ 98613 h 113664"/>
              <a:gd name="T28" fmla="*/ 1897757 w 8402320"/>
              <a:gd name="T29" fmla="*/ 20511 h 113664"/>
              <a:gd name="T30" fmla="*/ 2076317 w 8402320"/>
              <a:gd name="T31" fmla="*/ 120908 h 113664"/>
              <a:gd name="T32" fmla="*/ 2137296 w 8402320"/>
              <a:gd name="T33" fmla="*/ 5498 h 113664"/>
              <a:gd name="T34" fmla="*/ 2351662 w 8402320"/>
              <a:gd name="T35" fmla="*/ 135920 h 113664"/>
              <a:gd name="T36" fmla="*/ 2373484 w 8402320"/>
              <a:gd name="T37" fmla="*/ 0 h 113664"/>
              <a:gd name="T38" fmla="*/ 2630964 w 8402320"/>
              <a:gd name="T39" fmla="*/ 141424 h 113664"/>
              <a:gd name="T40" fmla="*/ 2888431 w 8402320"/>
              <a:gd name="T41" fmla="*/ 0 h 113664"/>
              <a:gd name="T42" fmla="*/ 2910256 w 8402320"/>
              <a:gd name="T43" fmla="*/ 135920 h 113664"/>
              <a:gd name="T44" fmla="*/ 3124453 w 8402320"/>
              <a:gd name="T45" fmla="*/ 5498 h 113664"/>
              <a:gd name="T46" fmla="*/ 3185613 w 8402320"/>
              <a:gd name="T47" fmla="*/ 120908 h 113664"/>
              <a:gd name="T48" fmla="*/ 3364001 w 8402320"/>
              <a:gd name="T49" fmla="*/ 20511 h 113664"/>
              <a:gd name="T50" fmla="*/ 3455166 w 8402320"/>
              <a:gd name="T51" fmla="*/ 98613 h 113664"/>
              <a:gd name="T52" fmla="*/ 3609194 w 8402320"/>
              <a:gd name="T53" fmla="*/ 42812 h 113664"/>
              <a:gd name="T54" fmla="*/ 3717086 w 8402320"/>
              <a:gd name="T55" fmla="*/ 71254 h 113664"/>
              <a:gd name="T56" fmla="*/ 3862104 w 8402320"/>
              <a:gd name="T57" fmla="*/ 70167 h 113664"/>
              <a:gd name="T58" fmla="*/ 3974555 w 8402320"/>
              <a:gd name="T59" fmla="*/ 70167 h 113664"/>
              <a:gd name="T60" fmla="*/ 4119585 w 8402320"/>
              <a:gd name="T61" fmla="*/ 71254 h 113664"/>
              <a:gd name="T62" fmla="*/ 4227413 w 8402320"/>
              <a:gd name="T63" fmla="*/ 42812 h 113664"/>
              <a:gd name="T64" fmla="*/ 4381492 w 8402320"/>
              <a:gd name="T65" fmla="*/ 98613 h 113664"/>
              <a:gd name="T66" fmla="*/ 4472495 w 8402320"/>
              <a:gd name="T67" fmla="*/ 20511 h 113664"/>
              <a:gd name="T68" fmla="*/ 4651057 w 8402320"/>
              <a:gd name="T69" fmla="*/ 120908 h 113664"/>
              <a:gd name="T70" fmla="*/ 4712036 w 8402320"/>
              <a:gd name="T71" fmla="*/ 5498 h 113664"/>
              <a:gd name="T72" fmla="*/ 4926402 w 8402320"/>
              <a:gd name="T73" fmla="*/ 135920 h 113664"/>
              <a:gd name="T74" fmla="*/ 4948225 w 8402320"/>
              <a:gd name="T75" fmla="*/ 0 h 113664"/>
              <a:gd name="T76" fmla="*/ 5205705 w 8402320"/>
              <a:gd name="T77" fmla="*/ 141424 h 113664"/>
              <a:gd name="T78" fmla="*/ 5463171 w 8402320"/>
              <a:gd name="T79" fmla="*/ 0 h 113664"/>
              <a:gd name="T80" fmla="*/ 5484995 w 8402320"/>
              <a:gd name="T81" fmla="*/ 135920 h 113664"/>
              <a:gd name="T82" fmla="*/ 5699192 w 8402320"/>
              <a:gd name="T83" fmla="*/ 5498 h 113664"/>
              <a:gd name="T84" fmla="*/ 5760354 w 8402320"/>
              <a:gd name="T85" fmla="*/ 120908 h 113664"/>
              <a:gd name="T86" fmla="*/ 5938742 w 8402320"/>
              <a:gd name="T87" fmla="*/ 20511 h 113664"/>
              <a:gd name="T88" fmla="*/ 6029905 w 8402320"/>
              <a:gd name="T89" fmla="*/ 98613 h 113664"/>
              <a:gd name="T90" fmla="*/ 6183936 w 8402320"/>
              <a:gd name="T91" fmla="*/ 42812 h 113664"/>
              <a:gd name="T92" fmla="*/ 6291827 w 8402320"/>
              <a:gd name="T93" fmla="*/ 71254 h 113664"/>
              <a:gd name="T94" fmla="*/ 6436844 w 8402320"/>
              <a:gd name="T95" fmla="*/ 70167 h 113664"/>
              <a:gd name="T96" fmla="*/ 6549293 w 8402320"/>
              <a:gd name="T97" fmla="*/ 70167 h 113664"/>
              <a:gd name="T98" fmla="*/ 6694324 w 8402320"/>
              <a:gd name="T99" fmla="*/ 71254 h 113664"/>
              <a:gd name="T100" fmla="*/ 6802155 w 8402320"/>
              <a:gd name="T101" fmla="*/ 42812 h 113664"/>
              <a:gd name="T102" fmla="*/ 6956231 w 8402320"/>
              <a:gd name="T103" fmla="*/ 98613 h 113664"/>
              <a:gd name="T104" fmla="*/ 7047235 w 8402320"/>
              <a:gd name="T105" fmla="*/ 20511 h 113664"/>
              <a:gd name="T106" fmla="*/ 7225798 w 8402320"/>
              <a:gd name="T107" fmla="*/ 120908 h 113664"/>
              <a:gd name="T108" fmla="*/ 7286775 w 8402320"/>
              <a:gd name="T109" fmla="*/ 5498 h 113664"/>
              <a:gd name="T110" fmla="*/ 7501144 w 8402320"/>
              <a:gd name="T111" fmla="*/ 135920 h 113664"/>
              <a:gd name="T112" fmla="*/ 7522966 w 8402320"/>
              <a:gd name="T113" fmla="*/ 0 h 113664"/>
              <a:gd name="T114" fmla="*/ 7780446 w 8402320"/>
              <a:gd name="T115" fmla="*/ 141424 h 113664"/>
              <a:gd name="T116" fmla="*/ 8037914 w 8402320"/>
              <a:gd name="T117" fmla="*/ 0 h 113664"/>
              <a:gd name="T118" fmla="*/ 8059735 w 8402320"/>
              <a:gd name="T119" fmla="*/ 135920 h 113664"/>
              <a:gd name="T120" fmla="*/ 8273934 w 8402320"/>
              <a:gd name="T121" fmla="*/ 5498 h 113664"/>
              <a:gd name="T122" fmla="*/ 8335094 w 8402320"/>
              <a:gd name="T123" fmla="*/ 120908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object 2">
            <a:extLst>
              <a:ext uri="{FF2B5EF4-FFF2-40B4-BE49-F238E27FC236}">
                <a16:creationId xmlns:a16="http://schemas.microsoft.com/office/drawing/2014/main" id="{AC3B26C1-398E-E559-81AD-B14372459390}"/>
              </a:ext>
            </a:extLst>
          </p:cNvPr>
          <p:cNvSpPr>
            <a:spLocks/>
          </p:cNvSpPr>
          <p:nvPr userDrawn="1"/>
        </p:nvSpPr>
        <p:spPr bwMode="auto">
          <a:xfrm>
            <a:off x="371475" y="6384925"/>
            <a:ext cx="8401050" cy="114300"/>
          </a:xfrm>
          <a:custGeom>
            <a:avLst/>
            <a:gdLst>
              <a:gd name="T0" fmla="*/ 56208 w 8402320"/>
              <a:gd name="T1" fmla="*/ 141424 h 113664"/>
              <a:gd name="T2" fmla="*/ 313687 w 8402320"/>
              <a:gd name="T3" fmla="*/ 0 h 113664"/>
              <a:gd name="T4" fmla="*/ 335509 w 8402320"/>
              <a:gd name="T5" fmla="*/ 135920 h 113664"/>
              <a:gd name="T6" fmla="*/ 549718 w 8402320"/>
              <a:gd name="T7" fmla="*/ 5498 h 113664"/>
              <a:gd name="T8" fmla="*/ 610870 w 8402320"/>
              <a:gd name="T9" fmla="*/ 120908 h 113664"/>
              <a:gd name="T10" fmla="*/ 789259 w 8402320"/>
              <a:gd name="T11" fmla="*/ 20511 h 113664"/>
              <a:gd name="T12" fmla="*/ 880426 w 8402320"/>
              <a:gd name="T13" fmla="*/ 98613 h 113664"/>
              <a:gd name="T14" fmla="*/ 1034456 w 8402320"/>
              <a:gd name="T15" fmla="*/ 42812 h 113664"/>
              <a:gd name="T16" fmla="*/ 1142344 w 8402320"/>
              <a:gd name="T17" fmla="*/ 71254 h 113664"/>
              <a:gd name="T18" fmla="*/ 1287362 w 8402320"/>
              <a:gd name="T19" fmla="*/ 70167 h 113664"/>
              <a:gd name="T20" fmla="*/ 1399811 w 8402320"/>
              <a:gd name="T21" fmla="*/ 70167 h 113664"/>
              <a:gd name="T22" fmla="*/ 1544841 w 8402320"/>
              <a:gd name="T23" fmla="*/ 71254 h 113664"/>
              <a:gd name="T24" fmla="*/ 1652674 w 8402320"/>
              <a:gd name="T25" fmla="*/ 42812 h 113664"/>
              <a:gd name="T26" fmla="*/ 1806751 w 8402320"/>
              <a:gd name="T27" fmla="*/ 98613 h 113664"/>
              <a:gd name="T28" fmla="*/ 1897757 w 8402320"/>
              <a:gd name="T29" fmla="*/ 20511 h 113664"/>
              <a:gd name="T30" fmla="*/ 2076317 w 8402320"/>
              <a:gd name="T31" fmla="*/ 120908 h 113664"/>
              <a:gd name="T32" fmla="*/ 2137296 w 8402320"/>
              <a:gd name="T33" fmla="*/ 5498 h 113664"/>
              <a:gd name="T34" fmla="*/ 2351662 w 8402320"/>
              <a:gd name="T35" fmla="*/ 135920 h 113664"/>
              <a:gd name="T36" fmla="*/ 2373484 w 8402320"/>
              <a:gd name="T37" fmla="*/ 0 h 113664"/>
              <a:gd name="T38" fmla="*/ 2630964 w 8402320"/>
              <a:gd name="T39" fmla="*/ 141424 h 113664"/>
              <a:gd name="T40" fmla="*/ 2888431 w 8402320"/>
              <a:gd name="T41" fmla="*/ 0 h 113664"/>
              <a:gd name="T42" fmla="*/ 2910256 w 8402320"/>
              <a:gd name="T43" fmla="*/ 135920 h 113664"/>
              <a:gd name="T44" fmla="*/ 3124453 w 8402320"/>
              <a:gd name="T45" fmla="*/ 5498 h 113664"/>
              <a:gd name="T46" fmla="*/ 3185613 w 8402320"/>
              <a:gd name="T47" fmla="*/ 120908 h 113664"/>
              <a:gd name="T48" fmla="*/ 3364001 w 8402320"/>
              <a:gd name="T49" fmla="*/ 20511 h 113664"/>
              <a:gd name="T50" fmla="*/ 3455166 w 8402320"/>
              <a:gd name="T51" fmla="*/ 98613 h 113664"/>
              <a:gd name="T52" fmla="*/ 3609194 w 8402320"/>
              <a:gd name="T53" fmla="*/ 42812 h 113664"/>
              <a:gd name="T54" fmla="*/ 3717086 w 8402320"/>
              <a:gd name="T55" fmla="*/ 71254 h 113664"/>
              <a:gd name="T56" fmla="*/ 3862104 w 8402320"/>
              <a:gd name="T57" fmla="*/ 70167 h 113664"/>
              <a:gd name="T58" fmla="*/ 3974555 w 8402320"/>
              <a:gd name="T59" fmla="*/ 70167 h 113664"/>
              <a:gd name="T60" fmla="*/ 4119585 w 8402320"/>
              <a:gd name="T61" fmla="*/ 71254 h 113664"/>
              <a:gd name="T62" fmla="*/ 4227413 w 8402320"/>
              <a:gd name="T63" fmla="*/ 42812 h 113664"/>
              <a:gd name="T64" fmla="*/ 4381492 w 8402320"/>
              <a:gd name="T65" fmla="*/ 98613 h 113664"/>
              <a:gd name="T66" fmla="*/ 4472495 w 8402320"/>
              <a:gd name="T67" fmla="*/ 20511 h 113664"/>
              <a:gd name="T68" fmla="*/ 4651057 w 8402320"/>
              <a:gd name="T69" fmla="*/ 120908 h 113664"/>
              <a:gd name="T70" fmla="*/ 4712036 w 8402320"/>
              <a:gd name="T71" fmla="*/ 5498 h 113664"/>
              <a:gd name="T72" fmla="*/ 4926402 w 8402320"/>
              <a:gd name="T73" fmla="*/ 135920 h 113664"/>
              <a:gd name="T74" fmla="*/ 4948225 w 8402320"/>
              <a:gd name="T75" fmla="*/ 0 h 113664"/>
              <a:gd name="T76" fmla="*/ 5205705 w 8402320"/>
              <a:gd name="T77" fmla="*/ 141424 h 113664"/>
              <a:gd name="T78" fmla="*/ 5463171 w 8402320"/>
              <a:gd name="T79" fmla="*/ 0 h 113664"/>
              <a:gd name="T80" fmla="*/ 5484995 w 8402320"/>
              <a:gd name="T81" fmla="*/ 135920 h 113664"/>
              <a:gd name="T82" fmla="*/ 5699192 w 8402320"/>
              <a:gd name="T83" fmla="*/ 5498 h 113664"/>
              <a:gd name="T84" fmla="*/ 5760354 w 8402320"/>
              <a:gd name="T85" fmla="*/ 120908 h 113664"/>
              <a:gd name="T86" fmla="*/ 5938742 w 8402320"/>
              <a:gd name="T87" fmla="*/ 20511 h 113664"/>
              <a:gd name="T88" fmla="*/ 6029905 w 8402320"/>
              <a:gd name="T89" fmla="*/ 98613 h 113664"/>
              <a:gd name="T90" fmla="*/ 6183936 w 8402320"/>
              <a:gd name="T91" fmla="*/ 42812 h 113664"/>
              <a:gd name="T92" fmla="*/ 6291827 w 8402320"/>
              <a:gd name="T93" fmla="*/ 71254 h 113664"/>
              <a:gd name="T94" fmla="*/ 6436844 w 8402320"/>
              <a:gd name="T95" fmla="*/ 70167 h 113664"/>
              <a:gd name="T96" fmla="*/ 6549293 w 8402320"/>
              <a:gd name="T97" fmla="*/ 70167 h 113664"/>
              <a:gd name="T98" fmla="*/ 6694324 w 8402320"/>
              <a:gd name="T99" fmla="*/ 71254 h 113664"/>
              <a:gd name="T100" fmla="*/ 6802155 w 8402320"/>
              <a:gd name="T101" fmla="*/ 42812 h 113664"/>
              <a:gd name="T102" fmla="*/ 6956231 w 8402320"/>
              <a:gd name="T103" fmla="*/ 98613 h 113664"/>
              <a:gd name="T104" fmla="*/ 7047235 w 8402320"/>
              <a:gd name="T105" fmla="*/ 20511 h 113664"/>
              <a:gd name="T106" fmla="*/ 7225798 w 8402320"/>
              <a:gd name="T107" fmla="*/ 120908 h 113664"/>
              <a:gd name="T108" fmla="*/ 7286775 w 8402320"/>
              <a:gd name="T109" fmla="*/ 5498 h 113664"/>
              <a:gd name="T110" fmla="*/ 7501144 w 8402320"/>
              <a:gd name="T111" fmla="*/ 135920 h 113664"/>
              <a:gd name="T112" fmla="*/ 7522966 w 8402320"/>
              <a:gd name="T113" fmla="*/ 0 h 113664"/>
              <a:gd name="T114" fmla="*/ 7780446 w 8402320"/>
              <a:gd name="T115" fmla="*/ 141424 h 113664"/>
              <a:gd name="T116" fmla="*/ 8037914 w 8402320"/>
              <a:gd name="T117" fmla="*/ 0 h 113664"/>
              <a:gd name="T118" fmla="*/ 8059735 w 8402320"/>
              <a:gd name="T119" fmla="*/ 135920 h 113664"/>
              <a:gd name="T120" fmla="*/ 8273934 w 8402320"/>
              <a:gd name="T121" fmla="*/ 5498 h 113664"/>
              <a:gd name="T122" fmla="*/ 8335094 w 8402320"/>
              <a:gd name="T123" fmla="*/ 120908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a:extLst>
              <a:ext uri="{FF2B5EF4-FFF2-40B4-BE49-F238E27FC236}">
                <a16:creationId xmlns:a16="http://schemas.microsoft.com/office/drawing/2014/main" id="{F548BCA1-D50B-5650-A588-893AF7D73C42}"/>
              </a:ext>
            </a:extLst>
          </p:cNvPr>
          <p:cNvSpPr>
            <a:spLocks/>
          </p:cNvSpPr>
          <p:nvPr userDrawn="1"/>
        </p:nvSpPr>
        <p:spPr bwMode="auto">
          <a:xfrm>
            <a:off x="371475" y="6143625"/>
            <a:ext cx="8401050" cy="114300"/>
          </a:xfrm>
          <a:custGeom>
            <a:avLst/>
            <a:gdLst>
              <a:gd name="T0" fmla="*/ 56208 w 8402320"/>
              <a:gd name="T1" fmla="*/ 141424 h 113664"/>
              <a:gd name="T2" fmla="*/ 313687 w 8402320"/>
              <a:gd name="T3" fmla="*/ 0 h 113664"/>
              <a:gd name="T4" fmla="*/ 335509 w 8402320"/>
              <a:gd name="T5" fmla="*/ 135920 h 113664"/>
              <a:gd name="T6" fmla="*/ 549718 w 8402320"/>
              <a:gd name="T7" fmla="*/ 5498 h 113664"/>
              <a:gd name="T8" fmla="*/ 610870 w 8402320"/>
              <a:gd name="T9" fmla="*/ 120908 h 113664"/>
              <a:gd name="T10" fmla="*/ 789259 w 8402320"/>
              <a:gd name="T11" fmla="*/ 20511 h 113664"/>
              <a:gd name="T12" fmla="*/ 880426 w 8402320"/>
              <a:gd name="T13" fmla="*/ 98613 h 113664"/>
              <a:gd name="T14" fmla="*/ 1034456 w 8402320"/>
              <a:gd name="T15" fmla="*/ 42812 h 113664"/>
              <a:gd name="T16" fmla="*/ 1142344 w 8402320"/>
              <a:gd name="T17" fmla="*/ 71254 h 113664"/>
              <a:gd name="T18" fmla="*/ 1287362 w 8402320"/>
              <a:gd name="T19" fmla="*/ 70167 h 113664"/>
              <a:gd name="T20" fmla="*/ 1399811 w 8402320"/>
              <a:gd name="T21" fmla="*/ 70167 h 113664"/>
              <a:gd name="T22" fmla="*/ 1544841 w 8402320"/>
              <a:gd name="T23" fmla="*/ 71254 h 113664"/>
              <a:gd name="T24" fmla="*/ 1652674 w 8402320"/>
              <a:gd name="T25" fmla="*/ 42812 h 113664"/>
              <a:gd name="T26" fmla="*/ 1806751 w 8402320"/>
              <a:gd name="T27" fmla="*/ 98613 h 113664"/>
              <a:gd name="T28" fmla="*/ 1897757 w 8402320"/>
              <a:gd name="T29" fmla="*/ 20511 h 113664"/>
              <a:gd name="T30" fmla="*/ 2076317 w 8402320"/>
              <a:gd name="T31" fmla="*/ 120908 h 113664"/>
              <a:gd name="T32" fmla="*/ 2137296 w 8402320"/>
              <a:gd name="T33" fmla="*/ 5498 h 113664"/>
              <a:gd name="T34" fmla="*/ 2351662 w 8402320"/>
              <a:gd name="T35" fmla="*/ 135920 h 113664"/>
              <a:gd name="T36" fmla="*/ 2373484 w 8402320"/>
              <a:gd name="T37" fmla="*/ 0 h 113664"/>
              <a:gd name="T38" fmla="*/ 2630964 w 8402320"/>
              <a:gd name="T39" fmla="*/ 141424 h 113664"/>
              <a:gd name="T40" fmla="*/ 2888431 w 8402320"/>
              <a:gd name="T41" fmla="*/ 0 h 113664"/>
              <a:gd name="T42" fmla="*/ 2910256 w 8402320"/>
              <a:gd name="T43" fmla="*/ 135920 h 113664"/>
              <a:gd name="T44" fmla="*/ 3124453 w 8402320"/>
              <a:gd name="T45" fmla="*/ 5498 h 113664"/>
              <a:gd name="T46" fmla="*/ 3185613 w 8402320"/>
              <a:gd name="T47" fmla="*/ 120908 h 113664"/>
              <a:gd name="T48" fmla="*/ 3364001 w 8402320"/>
              <a:gd name="T49" fmla="*/ 20511 h 113664"/>
              <a:gd name="T50" fmla="*/ 3455166 w 8402320"/>
              <a:gd name="T51" fmla="*/ 98613 h 113664"/>
              <a:gd name="T52" fmla="*/ 3609194 w 8402320"/>
              <a:gd name="T53" fmla="*/ 42812 h 113664"/>
              <a:gd name="T54" fmla="*/ 3717086 w 8402320"/>
              <a:gd name="T55" fmla="*/ 71254 h 113664"/>
              <a:gd name="T56" fmla="*/ 3862104 w 8402320"/>
              <a:gd name="T57" fmla="*/ 70167 h 113664"/>
              <a:gd name="T58" fmla="*/ 3974555 w 8402320"/>
              <a:gd name="T59" fmla="*/ 70167 h 113664"/>
              <a:gd name="T60" fmla="*/ 4119585 w 8402320"/>
              <a:gd name="T61" fmla="*/ 71254 h 113664"/>
              <a:gd name="T62" fmla="*/ 4227413 w 8402320"/>
              <a:gd name="T63" fmla="*/ 42812 h 113664"/>
              <a:gd name="T64" fmla="*/ 4381492 w 8402320"/>
              <a:gd name="T65" fmla="*/ 98613 h 113664"/>
              <a:gd name="T66" fmla="*/ 4472495 w 8402320"/>
              <a:gd name="T67" fmla="*/ 20511 h 113664"/>
              <a:gd name="T68" fmla="*/ 4651057 w 8402320"/>
              <a:gd name="T69" fmla="*/ 120908 h 113664"/>
              <a:gd name="T70" fmla="*/ 4712036 w 8402320"/>
              <a:gd name="T71" fmla="*/ 5498 h 113664"/>
              <a:gd name="T72" fmla="*/ 4926402 w 8402320"/>
              <a:gd name="T73" fmla="*/ 135920 h 113664"/>
              <a:gd name="T74" fmla="*/ 4948225 w 8402320"/>
              <a:gd name="T75" fmla="*/ 0 h 113664"/>
              <a:gd name="T76" fmla="*/ 5205705 w 8402320"/>
              <a:gd name="T77" fmla="*/ 141424 h 113664"/>
              <a:gd name="T78" fmla="*/ 5463171 w 8402320"/>
              <a:gd name="T79" fmla="*/ 0 h 113664"/>
              <a:gd name="T80" fmla="*/ 5484995 w 8402320"/>
              <a:gd name="T81" fmla="*/ 135920 h 113664"/>
              <a:gd name="T82" fmla="*/ 5699192 w 8402320"/>
              <a:gd name="T83" fmla="*/ 5498 h 113664"/>
              <a:gd name="T84" fmla="*/ 5760354 w 8402320"/>
              <a:gd name="T85" fmla="*/ 120908 h 113664"/>
              <a:gd name="T86" fmla="*/ 5938742 w 8402320"/>
              <a:gd name="T87" fmla="*/ 20511 h 113664"/>
              <a:gd name="T88" fmla="*/ 6029905 w 8402320"/>
              <a:gd name="T89" fmla="*/ 98613 h 113664"/>
              <a:gd name="T90" fmla="*/ 6183936 w 8402320"/>
              <a:gd name="T91" fmla="*/ 42812 h 113664"/>
              <a:gd name="T92" fmla="*/ 6291827 w 8402320"/>
              <a:gd name="T93" fmla="*/ 71254 h 113664"/>
              <a:gd name="T94" fmla="*/ 6436844 w 8402320"/>
              <a:gd name="T95" fmla="*/ 70167 h 113664"/>
              <a:gd name="T96" fmla="*/ 6549293 w 8402320"/>
              <a:gd name="T97" fmla="*/ 70167 h 113664"/>
              <a:gd name="T98" fmla="*/ 6694324 w 8402320"/>
              <a:gd name="T99" fmla="*/ 71254 h 113664"/>
              <a:gd name="T100" fmla="*/ 6802155 w 8402320"/>
              <a:gd name="T101" fmla="*/ 42812 h 113664"/>
              <a:gd name="T102" fmla="*/ 6956231 w 8402320"/>
              <a:gd name="T103" fmla="*/ 98613 h 113664"/>
              <a:gd name="T104" fmla="*/ 7047235 w 8402320"/>
              <a:gd name="T105" fmla="*/ 20511 h 113664"/>
              <a:gd name="T106" fmla="*/ 7225798 w 8402320"/>
              <a:gd name="T107" fmla="*/ 120908 h 113664"/>
              <a:gd name="T108" fmla="*/ 7286775 w 8402320"/>
              <a:gd name="T109" fmla="*/ 5498 h 113664"/>
              <a:gd name="T110" fmla="*/ 7501144 w 8402320"/>
              <a:gd name="T111" fmla="*/ 135920 h 113664"/>
              <a:gd name="T112" fmla="*/ 7522966 w 8402320"/>
              <a:gd name="T113" fmla="*/ 0 h 113664"/>
              <a:gd name="T114" fmla="*/ 7780446 w 8402320"/>
              <a:gd name="T115" fmla="*/ 141424 h 113664"/>
              <a:gd name="T116" fmla="*/ 8037914 w 8402320"/>
              <a:gd name="T117" fmla="*/ 0 h 113664"/>
              <a:gd name="T118" fmla="*/ 8059735 w 8402320"/>
              <a:gd name="T119" fmla="*/ 135920 h 113664"/>
              <a:gd name="T120" fmla="*/ 8273934 w 8402320"/>
              <a:gd name="T121" fmla="*/ 5498 h 113664"/>
              <a:gd name="T122" fmla="*/ 8335094 w 8402320"/>
              <a:gd name="T123" fmla="*/ 120908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6" name="Picture 8">
            <a:extLst>
              <a:ext uri="{FF2B5EF4-FFF2-40B4-BE49-F238E27FC236}">
                <a16:creationId xmlns:a16="http://schemas.microsoft.com/office/drawing/2014/main" id="{C4A69042-186B-20DB-FF95-D2B1ED882569}"/>
              </a:ext>
            </a:extLst>
          </p:cNvPr>
          <p:cNvPicPr>
            <a:picLocks noChangeAspect="1"/>
          </p:cNvPicPr>
          <p:nvPr userDrawn="1"/>
        </p:nvPicPr>
        <p:blipFill>
          <a:blip r:embed="rId2">
            <a:extLst>
              <a:ext uri="{28A0092B-C50C-407E-A947-70E740481C1C}">
                <a14:useLocalDpi xmlns:a14="http://schemas.microsoft.com/office/drawing/2010/main" val="0"/>
              </a:ext>
            </a:extLst>
          </a:blip>
          <a:srcRect l="-3178" r="87106"/>
          <a:stretch>
            <a:fillRect/>
          </a:stretch>
        </p:blipFill>
        <p:spPr bwMode="auto">
          <a:xfrm>
            <a:off x="8031163" y="6022975"/>
            <a:ext cx="8239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41C39EE8-D198-8B8C-2D85-99CF8E25870C}"/>
              </a:ext>
            </a:extLst>
          </p:cNvPr>
          <p:cNvPicPr>
            <a:picLocks noChangeAspect="1"/>
          </p:cNvPicPr>
          <p:nvPr userDrawn="1"/>
        </p:nvPicPr>
        <p:blipFill>
          <a:blip r:embed="rId2">
            <a:extLst>
              <a:ext uri="{28A0092B-C50C-407E-A947-70E740481C1C}">
                <a14:useLocalDpi xmlns:a14="http://schemas.microsoft.com/office/drawing/2010/main" val="0"/>
              </a:ext>
            </a:extLst>
          </a:blip>
          <a:srcRect l="52269" r="35178"/>
          <a:stretch>
            <a:fillRect/>
          </a:stretch>
        </p:blipFill>
        <p:spPr bwMode="auto">
          <a:xfrm>
            <a:off x="371475" y="5953125"/>
            <a:ext cx="6397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987C5884-5B26-A507-0CBB-AC81B3B190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875" y="37338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1226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79B93D2-5B88-E737-C5BD-3847FAF10B32}"/>
              </a:ext>
            </a:extLst>
          </p:cNvPr>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defRPr/>
            </a:pPr>
            <a:endParaRPr lang="en-US" altLang="en-US" sz="1600" dirty="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B2A16971-D05F-EE2D-2B20-CD727A1BC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10" name="Content Placeholder 9"/>
          <p:cNvSpPr>
            <a:spLocks noGrp="1"/>
          </p:cNvSpPr>
          <p:nvPr>
            <p:ph sz="quarter" idx="11"/>
          </p:nvPr>
        </p:nvSpPr>
        <p:spPr>
          <a:xfrm>
            <a:off x="457200" y="1295400"/>
            <a:ext cx="3962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57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8B62167-A8D0-BBB1-1F39-118CB1D481A2}"/>
              </a:ext>
            </a:extLst>
          </p:cNvPr>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defRPr/>
            </a:pPr>
            <a:fld id="{2EAAB376-F049-4D97-A90D-6C776D594762}" type="slidenum">
              <a:rPr lang="en-US" altLang="en-US" sz="1600" smtClean="0">
                <a:solidFill>
                  <a:srgbClr val="7F7F7F"/>
                </a:solidFill>
                <a:cs typeface="Arial" panose="020B0604020202020204" pitchFamily="34" charset="0"/>
              </a:rPr>
              <a:pPr algn="r" eaLnBrk="1" hangingPunct="1">
                <a:defRPr/>
              </a:pPr>
              <a:t>‹#›</a:t>
            </a:fld>
            <a:endParaRPr lang="en-US" altLang="en-US" sz="1600" dirty="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9DCD9A2C-3E3B-5302-317D-A9BB4266A4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457200" y="1295400"/>
            <a:ext cx="3962400" cy="4953000"/>
          </a:xfrm>
        </p:spPr>
        <p:txBody>
          <a:bodyPr/>
          <a:lstStyle>
            <a:lvl1pPr marL="0" indent="0">
              <a:buNone/>
              <a:defRPr/>
            </a:lvl1pPr>
          </a:lstStyle>
          <a:p>
            <a:pPr lvl="0"/>
            <a:r>
              <a:rPr lang="en-US" noProof="0" dirty="0"/>
              <a:t>Drag picture to placeholder or click icon to add</a:t>
            </a:r>
          </a:p>
        </p:txBody>
      </p:sp>
    </p:spTree>
    <p:extLst>
      <p:ext uri="{BB962C8B-B14F-4D97-AF65-F5344CB8AC3E}">
        <p14:creationId xmlns:p14="http://schemas.microsoft.com/office/powerpoint/2010/main" val="22579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205B969-C633-9F04-CCEE-002504507E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1357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3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D39825-8934-C307-9D47-28BC695B8276}"/>
              </a:ext>
            </a:extLst>
          </p:cNvPr>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defRPr/>
            </a:pPr>
            <a:fld id="{B764D3E0-0D5F-48FB-8E7E-7D67455BAA1A}" type="slidenum">
              <a:rPr lang="en-US" altLang="en-US" sz="1600" smtClean="0">
                <a:solidFill>
                  <a:srgbClr val="7F7F7F"/>
                </a:solidFill>
                <a:cs typeface="Arial" panose="020B0604020202020204" pitchFamily="34" charset="0"/>
              </a:rPr>
              <a:pPr algn="r" eaLnBrk="1" hangingPunct="1">
                <a:defRPr/>
              </a:pPr>
              <a:t>‹#›</a:t>
            </a:fld>
            <a:endParaRPr lang="en-US" altLang="en-US" sz="1600" dirty="0">
              <a:solidFill>
                <a:srgbClr val="7F7F7F"/>
              </a:solidFill>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73050"/>
            <a:ext cx="5111750" cy="600563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813300"/>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90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9493D57-919E-187B-E417-EF2A847E2757}"/>
              </a:ext>
            </a:extLst>
          </p:cNvPr>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defRPr/>
            </a:pPr>
            <a:fld id="{26B7BDF0-563B-41AA-9362-8B20130B822A}" type="slidenum">
              <a:rPr lang="en-US" altLang="en-US" sz="1600" smtClean="0">
                <a:solidFill>
                  <a:srgbClr val="7F7F7F"/>
                </a:solidFill>
                <a:cs typeface="Arial" panose="020B0604020202020204" pitchFamily="34" charset="0"/>
              </a:rPr>
              <a:pPr algn="r" eaLnBrk="1" hangingPunct="1">
                <a:defRPr/>
              </a:pPr>
              <a:t>‹#›</a:t>
            </a:fld>
            <a:endParaRPr lang="en-US" altLang="en-US" sz="1600" dirty="0">
              <a:solidFill>
                <a:srgbClr val="7F7F7F"/>
              </a:solidFill>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087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F8B6A2-38CA-BA4B-20AC-7DAF312704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AB7C4D-A04E-8AC5-B5A4-8F2DBF7CD10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a:extLst>
              <a:ext uri="{FF2B5EF4-FFF2-40B4-BE49-F238E27FC236}">
                <a16:creationId xmlns:a16="http://schemas.microsoft.com/office/drawing/2014/main" id="{50A45B6F-567C-90F0-1369-BCA1489C0D3A}"/>
              </a:ext>
            </a:extLst>
          </p:cNvPr>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ea typeface="ＭＳ Ｐゴシック" panose="020B0600070205080204" pitchFamily="34" charset="-128"/>
                <a:cs typeface="Arial" panose="020B0604020202020204" pitchFamily="34" charset="0"/>
              </a:defRPr>
            </a:lvl1pPr>
          </a:lstStyle>
          <a:p>
            <a:pPr>
              <a:defRPr/>
            </a:pPr>
            <a:fld id="{076CB36C-4B89-4F43-B9AB-5AEF378F33A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38707F1-B338-2454-B65D-568D78D241B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3B8768D-0277-CE78-6B57-0AB953B4461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a:extLst>
              <a:ext uri="{FF2B5EF4-FFF2-40B4-BE49-F238E27FC236}">
                <a16:creationId xmlns:a16="http://schemas.microsoft.com/office/drawing/2014/main" id="{668D94E9-22E6-5141-3CDC-8A4A8E2BDDF7}"/>
              </a:ext>
            </a:extLst>
          </p:cNvPr>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24AC357-900C-4488-A746-72583A7D4F8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 id="2147484890" r:id="rId9"/>
    <p:sldLayoutId id="2147484891" r:id="rId10"/>
    <p:sldLayoutId id="2147484892" r:id="rId11"/>
    <p:sldLayoutId id="2147484893" r:id="rId12"/>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27369F4-19F8-3011-E52F-F1E62E6401EC}"/>
              </a:ext>
            </a:extLst>
          </p:cNvPr>
          <p:cNvSpPr>
            <a:spLocks noGrp="1"/>
          </p:cNvSpPr>
          <p:nvPr>
            <p:ph type="title"/>
          </p:nvPr>
        </p:nvSpPr>
        <p:spPr/>
        <p:txBody>
          <a:bodyPr/>
          <a:lstStyle/>
          <a:p>
            <a:r>
              <a:rPr lang="en-US" altLang="en-US" sz="3600">
                <a:solidFill>
                  <a:srgbClr val="00B050"/>
                </a:solidFill>
              </a:rPr>
              <a:t>Fortifier Products</a:t>
            </a:r>
          </a:p>
        </p:txBody>
      </p:sp>
      <p:sp>
        <p:nvSpPr>
          <p:cNvPr id="3" name="Content Placeholder 2">
            <a:extLst>
              <a:ext uri="{FF2B5EF4-FFF2-40B4-BE49-F238E27FC236}">
                <a16:creationId xmlns:a16="http://schemas.microsoft.com/office/drawing/2014/main" id="{33715609-16A6-5256-D353-645F2BA3530B}"/>
              </a:ext>
            </a:extLst>
          </p:cNvPr>
          <p:cNvSpPr>
            <a:spLocks noGrp="1"/>
          </p:cNvSpPr>
          <p:nvPr>
            <p:ph idx="1"/>
          </p:nvPr>
        </p:nvSpPr>
        <p:spPr/>
        <p:txBody>
          <a:bodyPr>
            <a:normAutofit fontScale="92500"/>
          </a:bodyPr>
          <a:lstStyle/>
          <a:p>
            <a:pPr marL="457200" indent="-457200">
              <a:buFont typeface="+mj-lt"/>
              <a:buAutoNum type="arabicPeriod"/>
              <a:defRPr/>
            </a:pPr>
            <a:r>
              <a:rPr lang="en-US" sz="2800" dirty="0"/>
              <a:t>Multicomponent – provide range of nutrients, including protein (whey vs casein, intact vs hydrolyzed), fat, carbohydrates, vitamins, and minerals</a:t>
            </a:r>
          </a:p>
          <a:p>
            <a:pPr marL="400050" lvl="1" indent="0">
              <a:buFont typeface="Arial" panose="020B0604020202020204" pitchFamily="34" charset="0"/>
              <a:buNone/>
              <a:defRPr/>
            </a:pPr>
            <a:r>
              <a:rPr lang="en-US" sz="2600" dirty="0">
                <a:solidFill>
                  <a:srgbClr val="00B050"/>
                </a:solidFill>
              </a:rPr>
              <a:t>NB – different manufactures achieve same caloric density through varying distribution of macronutrients</a:t>
            </a:r>
          </a:p>
          <a:p>
            <a:pPr marL="457200" indent="-457200">
              <a:buFont typeface="+mj-lt"/>
              <a:buAutoNum type="arabicPeriod"/>
              <a:defRPr/>
            </a:pPr>
            <a:r>
              <a:rPr lang="en-US" sz="2800" dirty="0"/>
              <a:t>Single Component – typically used in conjunction with multicomponent fortifiers to enhance delivery of individual nutrients</a:t>
            </a:r>
          </a:p>
          <a:p>
            <a:pPr marL="0" indent="0">
              <a:buFont typeface="Arial" panose="020B0604020202020204" pitchFamily="34" charset="0"/>
              <a:buNone/>
              <a:defRPr/>
            </a:pPr>
            <a:endParaRPr lang="en-US" sz="2800" dirty="0"/>
          </a:p>
          <a:p>
            <a:pPr>
              <a:buFont typeface="Wingdings" pitchFamily="2" charset="2"/>
              <a:buChar char="v"/>
              <a:defRPr/>
            </a:pPr>
            <a:r>
              <a:rPr lang="en-US" sz="2800" dirty="0"/>
              <a:t>Milk source (bovine or human milk)</a:t>
            </a:r>
          </a:p>
          <a:p>
            <a:pPr>
              <a:buFont typeface="Wingdings" pitchFamily="2" charset="2"/>
              <a:buChar char="v"/>
              <a:defRPr/>
            </a:pPr>
            <a:r>
              <a:rPr lang="en-US" sz="2800" dirty="0"/>
              <a:t>Formulation (powder or liquid)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C0A94A7-2E2B-2BA3-B320-FD165B5FD15D}"/>
              </a:ext>
            </a:extLst>
          </p:cNvPr>
          <p:cNvSpPr>
            <a:spLocks noGrp="1"/>
          </p:cNvSpPr>
          <p:nvPr>
            <p:ph type="title"/>
          </p:nvPr>
        </p:nvSpPr>
        <p:spPr/>
        <p:txBody>
          <a:bodyPr/>
          <a:lstStyle/>
          <a:p>
            <a:r>
              <a:rPr lang="en-US" altLang="en-US"/>
              <a:t>Human Milk-Based HMFs</a:t>
            </a:r>
          </a:p>
        </p:txBody>
      </p:sp>
      <p:sp>
        <p:nvSpPr>
          <p:cNvPr id="46083" name="Content Placeholder 2">
            <a:extLst>
              <a:ext uri="{FF2B5EF4-FFF2-40B4-BE49-F238E27FC236}">
                <a16:creationId xmlns:a16="http://schemas.microsoft.com/office/drawing/2014/main" id="{99F3F158-BFB1-5746-FE4B-935BBFC066A9}"/>
              </a:ext>
            </a:extLst>
          </p:cNvPr>
          <p:cNvSpPr>
            <a:spLocks noGrp="1"/>
          </p:cNvSpPr>
          <p:nvPr>
            <p:ph idx="1"/>
          </p:nvPr>
        </p:nvSpPr>
        <p:spPr>
          <a:xfrm>
            <a:off x="457200" y="1295400"/>
            <a:ext cx="8382000" cy="4953000"/>
          </a:xfrm>
        </p:spPr>
        <p:txBody>
          <a:bodyPr/>
          <a:lstStyle/>
          <a:p>
            <a:r>
              <a:rPr lang="en-US" altLang="en-US"/>
              <a:t>With DBM being preferred alternative to preterm formula when MBM is not available, the use of HM-HMF to promote an exclusive HM diet has been evaluated</a:t>
            </a:r>
          </a:p>
          <a:p>
            <a:r>
              <a:rPr lang="en-US" altLang="en-US"/>
              <a:t>HM-HMF is an expensive liquid product offered in a range of caloric preparations </a:t>
            </a:r>
          </a:p>
          <a:p>
            <a:r>
              <a:rPr lang="en-US" altLang="en-US"/>
              <a:t>Displaces a high proportion of MBM, especially at higher caloric densities (1:1 ratio for 100 kcal/100 mL)</a:t>
            </a:r>
          </a:p>
          <a:p>
            <a:r>
              <a:rPr lang="en-US" altLang="en-US"/>
              <a:t>Available at 22% of neonatal facilities in the US</a:t>
            </a:r>
          </a:p>
        </p:txBody>
      </p:sp>
      <p:sp>
        <p:nvSpPr>
          <p:cNvPr id="46084" name="TextBox 6">
            <a:extLst>
              <a:ext uri="{FF2B5EF4-FFF2-40B4-BE49-F238E27FC236}">
                <a16:creationId xmlns:a16="http://schemas.microsoft.com/office/drawing/2014/main" id="{5307C69A-56F8-FB26-359C-BEC1446F884C}"/>
              </a:ext>
            </a:extLst>
          </p:cNvPr>
          <p:cNvSpPr txBox="1">
            <a:spLocks noChangeArrowheads="1"/>
          </p:cNvSpPr>
          <p:nvPr/>
        </p:nvSpPr>
        <p:spPr bwMode="auto">
          <a:xfrm>
            <a:off x="3886200" y="64008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chemeClr val="tx1"/>
                </a:solidFill>
              </a:rPr>
              <a:t>Perrin, </a:t>
            </a:r>
            <a:r>
              <a:rPr lang="en-US" altLang="en-US" sz="1800" i="1" dirty="0">
                <a:solidFill>
                  <a:schemeClr val="tx1"/>
                </a:solidFill>
              </a:rPr>
              <a:t>J </a:t>
            </a:r>
            <a:r>
              <a:rPr lang="en-US" altLang="en-US" sz="1800" i="1" dirty="0" err="1">
                <a:solidFill>
                  <a:schemeClr val="tx1"/>
                </a:solidFill>
              </a:rPr>
              <a:t>Pediatr</a:t>
            </a:r>
            <a:r>
              <a:rPr lang="en-US" altLang="en-US" sz="1800" i="1" dirty="0">
                <a:solidFill>
                  <a:schemeClr val="tx1"/>
                </a:solidFill>
              </a:rPr>
              <a:t> Gastroenterol </a:t>
            </a:r>
            <a:r>
              <a:rPr lang="en-US" altLang="en-US" sz="1800" i="1" dirty="0" err="1">
                <a:solidFill>
                  <a:schemeClr val="tx1"/>
                </a:solidFill>
              </a:rPr>
              <a:t>Nutr</a:t>
            </a:r>
            <a:r>
              <a:rPr lang="en-US" altLang="en-US" sz="1800" dirty="0">
                <a:solidFill>
                  <a:schemeClr val="tx1"/>
                </a:solidFill>
              </a:rPr>
              <a:t> 2018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ABF5D80-DF55-DB08-69B6-C908D2F6D415}"/>
              </a:ext>
            </a:extLst>
          </p:cNvPr>
          <p:cNvSpPr>
            <a:spLocks noGrp="1"/>
          </p:cNvSpPr>
          <p:nvPr>
            <p:ph type="title"/>
          </p:nvPr>
        </p:nvSpPr>
        <p:spPr/>
        <p:txBody>
          <a:bodyPr/>
          <a:lstStyle/>
          <a:p>
            <a:r>
              <a:rPr lang="en-US" altLang="en-US"/>
              <a:t>Human Milk-Based HMFs</a:t>
            </a:r>
          </a:p>
        </p:txBody>
      </p:sp>
      <p:sp>
        <p:nvSpPr>
          <p:cNvPr id="3" name="Content Placeholder 2">
            <a:extLst>
              <a:ext uri="{FF2B5EF4-FFF2-40B4-BE49-F238E27FC236}">
                <a16:creationId xmlns:a16="http://schemas.microsoft.com/office/drawing/2014/main" id="{6C7EB4B2-6B5E-F357-2E51-960784BFA6F6}"/>
              </a:ext>
            </a:extLst>
          </p:cNvPr>
          <p:cNvSpPr>
            <a:spLocks noGrp="1"/>
          </p:cNvSpPr>
          <p:nvPr>
            <p:ph idx="1"/>
          </p:nvPr>
        </p:nvSpPr>
        <p:spPr>
          <a:xfrm>
            <a:off x="457200" y="1295400"/>
            <a:ext cx="8229600" cy="5287963"/>
          </a:xfrm>
        </p:spPr>
        <p:txBody>
          <a:bodyPr/>
          <a:lstStyle/>
          <a:p>
            <a:pPr>
              <a:defRPr/>
            </a:pPr>
            <a:r>
              <a:rPr lang="en-US" dirty="0"/>
              <a:t>Proposed benefit of HM-HMF and an EHMD is extrapolated from the studies demonstrating the association between preterm formula and an increased incidence of NEC</a:t>
            </a:r>
          </a:p>
          <a:p>
            <a:pPr>
              <a:defRPr/>
            </a:pPr>
            <a:r>
              <a:rPr lang="en-US" dirty="0">
                <a:solidFill>
                  <a:schemeClr val="tx1">
                    <a:lumMod val="50000"/>
                  </a:schemeClr>
                </a:solidFill>
                <a:cs typeface="Calibri" panose="020F0502020204030204" pitchFamily="34" charset="0"/>
              </a:rPr>
              <a:t>Advantages of “exclusive” human milk diet has been suggested only in comparison to preterm formula or to supplementing maternal milk + formula and bovine fortifier</a:t>
            </a:r>
          </a:p>
          <a:p>
            <a:pPr>
              <a:defRPr/>
            </a:pPr>
            <a:r>
              <a:rPr lang="en-US" dirty="0">
                <a:solidFill>
                  <a:schemeClr val="tx1">
                    <a:lumMod val="50000"/>
                  </a:schemeClr>
                </a:solidFill>
                <a:cs typeface="Calibri" panose="020F0502020204030204" pitchFamily="34" charset="0"/>
              </a:rPr>
              <a:t>Only 1 RCT has compared EHMD to human milk + bovine HMF (</a:t>
            </a:r>
            <a:r>
              <a:rPr lang="en-US" dirty="0" err="1">
                <a:solidFill>
                  <a:schemeClr val="tx1">
                    <a:lumMod val="50000"/>
                  </a:schemeClr>
                </a:solidFill>
                <a:cs typeface="Calibri" panose="020F0502020204030204" pitchFamily="34" charset="0"/>
              </a:rPr>
              <a:t>OptiMoM</a:t>
            </a:r>
            <a:r>
              <a:rPr lang="en-US" dirty="0">
                <a:solidFill>
                  <a:schemeClr val="tx1">
                    <a:lumMod val="50000"/>
                  </a:schemeClr>
                </a:solidFill>
                <a:cs typeface="Calibri" panose="020F0502020204030204" pitchFamily="34" charset="0"/>
              </a:rPr>
              <a:t>) – none with primary outcome of NEC</a:t>
            </a:r>
          </a:p>
          <a:p>
            <a:pPr marL="0" indent="0">
              <a:buFont typeface="Arial" panose="020B0604020202020204" pitchFamily="34" charset="0"/>
              <a:buNone/>
              <a:defRPr/>
            </a:pPr>
            <a:endParaRPr lang="en-US" dirty="0"/>
          </a:p>
          <a:p>
            <a:pPr>
              <a:defRPr/>
            </a:pPr>
            <a:endParaRPr lang="en-US" dirty="0"/>
          </a:p>
        </p:txBody>
      </p:sp>
      <p:sp>
        <p:nvSpPr>
          <p:cNvPr id="48132" name="TextBox 6">
            <a:extLst>
              <a:ext uri="{FF2B5EF4-FFF2-40B4-BE49-F238E27FC236}">
                <a16:creationId xmlns:a16="http://schemas.microsoft.com/office/drawing/2014/main" id="{F58796F0-9AB2-8759-B03F-4A9E922AE9BF}"/>
              </a:ext>
            </a:extLst>
          </p:cNvPr>
          <p:cNvSpPr txBox="1">
            <a:spLocks noChangeArrowheads="1"/>
          </p:cNvSpPr>
          <p:nvPr/>
        </p:nvSpPr>
        <p:spPr bwMode="auto">
          <a:xfrm>
            <a:off x="3886200" y="5886271"/>
            <a:ext cx="518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chemeClr val="tx1"/>
                </a:solidFill>
              </a:rPr>
              <a:t>Lucas, </a:t>
            </a:r>
            <a:r>
              <a:rPr lang="en-US" altLang="en-US" sz="1800" i="1" dirty="0">
                <a:solidFill>
                  <a:schemeClr val="tx1"/>
                </a:solidFill>
              </a:rPr>
              <a:t>Lancet 1990</a:t>
            </a:r>
            <a:endParaRPr lang="en-US" altLang="en-US" sz="1800" dirty="0">
              <a:solidFill>
                <a:schemeClr val="tx1"/>
              </a:solidFill>
            </a:endParaRPr>
          </a:p>
          <a:p>
            <a:pPr algn="r" eaLnBrk="1" hangingPunct="1">
              <a:spcBef>
                <a:spcPct val="0"/>
              </a:spcBef>
              <a:buClrTx/>
              <a:buFontTx/>
              <a:buNone/>
            </a:pPr>
            <a:r>
              <a:rPr lang="en-US" altLang="en-US" sz="1800" dirty="0">
                <a:solidFill>
                  <a:schemeClr val="tx1"/>
                </a:solidFill>
              </a:rPr>
              <a:t>Quigley, </a:t>
            </a:r>
            <a:r>
              <a:rPr lang="en-US" altLang="en-US" sz="1800" i="1" dirty="0">
                <a:solidFill>
                  <a:schemeClr val="tx1"/>
                </a:solidFill>
              </a:rPr>
              <a:t>Cochrane Database Syst Rev </a:t>
            </a:r>
            <a:r>
              <a:rPr lang="en-US" altLang="en-US" sz="1800" dirty="0">
                <a:solidFill>
                  <a:schemeClr val="tx1"/>
                </a:solidFill>
              </a:rPr>
              <a:t>2019</a:t>
            </a:r>
          </a:p>
          <a:p>
            <a:pPr algn="r" eaLnBrk="1" hangingPunct="1">
              <a:spcBef>
                <a:spcPct val="0"/>
              </a:spcBef>
              <a:buClrTx/>
              <a:buFontTx/>
              <a:buNone/>
            </a:pPr>
            <a:r>
              <a:rPr lang="en-US" altLang="en-US" sz="1800" dirty="0">
                <a:solidFill>
                  <a:schemeClr val="tx1"/>
                </a:solidFill>
              </a:rPr>
              <a:t>O’Connor, </a:t>
            </a:r>
            <a:r>
              <a:rPr lang="en-US" sz="1800" i="1" dirty="0">
                <a:solidFill>
                  <a:srgbClr val="000000"/>
                </a:solidFill>
                <a:effectLst/>
                <a:latin typeface="Calibri" panose="020F0502020204030204" pitchFamily="34" charset="0"/>
                <a:ea typeface="Calibri" panose="020F0502020204030204" pitchFamily="34" charset="0"/>
              </a:rPr>
              <a:t>Am J Clin </a:t>
            </a:r>
            <a:r>
              <a:rPr lang="en-US" sz="1800" i="1" dirty="0" err="1">
                <a:solidFill>
                  <a:srgbClr val="000000"/>
                </a:solidFill>
                <a:effectLst/>
                <a:latin typeface="Calibri" panose="020F0502020204030204" pitchFamily="34" charset="0"/>
                <a:ea typeface="Calibri" panose="020F0502020204030204" pitchFamily="34" charset="0"/>
              </a:rPr>
              <a:t>Nutr</a:t>
            </a:r>
            <a:r>
              <a:rPr lang="en-US" sz="1800" dirty="0">
                <a:solidFill>
                  <a:srgbClr val="000000"/>
                </a:solidFill>
                <a:effectLst/>
                <a:latin typeface="Calibri" panose="020F0502020204030204" pitchFamily="34" charset="0"/>
                <a:ea typeface="Calibri" panose="020F0502020204030204" pitchFamily="34" charset="0"/>
              </a:rPr>
              <a:t> 2019</a:t>
            </a:r>
            <a:r>
              <a:rPr lang="en-US" sz="1400" dirty="0">
                <a:effectLst/>
              </a:rPr>
              <a:t> </a:t>
            </a:r>
            <a:endParaRPr lang="en-US" altLang="en-US" sz="18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41D66DA-C440-494D-2026-D5657A859DEE}"/>
              </a:ext>
            </a:extLst>
          </p:cNvPr>
          <p:cNvSpPr>
            <a:spLocks noGrp="1"/>
          </p:cNvSpPr>
          <p:nvPr>
            <p:ph type="title"/>
          </p:nvPr>
        </p:nvSpPr>
        <p:spPr/>
        <p:txBody>
          <a:bodyPr/>
          <a:lstStyle/>
          <a:p>
            <a:r>
              <a:rPr lang="en-US" altLang="en-US"/>
              <a:t>DoMINO and NRN MILK Trials</a:t>
            </a:r>
          </a:p>
        </p:txBody>
      </p:sp>
      <p:graphicFrame>
        <p:nvGraphicFramePr>
          <p:cNvPr id="9" name="Content Placeholder 8">
            <a:extLst>
              <a:ext uri="{FF2B5EF4-FFF2-40B4-BE49-F238E27FC236}">
                <a16:creationId xmlns:a16="http://schemas.microsoft.com/office/drawing/2014/main" id="{EDDF83A1-DDA5-9FEF-DEB0-FB32661C4FD3}"/>
              </a:ext>
            </a:extLst>
          </p:cNvPr>
          <p:cNvGraphicFramePr>
            <a:graphicFrameLocks noGrp="1"/>
          </p:cNvGraphicFramePr>
          <p:nvPr>
            <p:ph idx="1"/>
          </p:nvPr>
        </p:nvGraphicFramePr>
        <p:xfrm>
          <a:off x="457200" y="1295400"/>
          <a:ext cx="8229600" cy="374967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23099">
                <a:tc>
                  <a:txBody>
                    <a:bodyPr/>
                    <a:lstStyle/>
                    <a:p>
                      <a:endParaRPr lang="en-US" sz="2400" dirty="0"/>
                    </a:p>
                  </a:txBody>
                  <a:tcPr marT="45728" marB="45728"/>
                </a:tc>
                <a:tc>
                  <a:txBody>
                    <a:bodyPr/>
                    <a:lstStyle/>
                    <a:p>
                      <a:pPr algn="ctr"/>
                      <a:r>
                        <a:rPr lang="en-US" sz="2400" dirty="0"/>
                        <a:t>DoMINO</a:t>
                      </a:r>
                    </a:p>
                    <a:p>
                      <a:pPr algn="ctr"/>
                      <a:r>
                        <a:rPr lang="en-US" sz="2400" dirty="0"/>
                        <a:t>(n=363)</a:t>
                      </a:r>
                    </a:p>
                  </a:txBody>
                  <a:tcPr marT="45728" marB="45728"/>
                </a:tc>
                <a:tc>
                  <a:txBody>
                    <a:bodyPr/>
                    <a:lstStyle/>
                    <a:p>
                      <a:pPr algn="ctr"/>
                      <a:r>
                        <a:rPr lang="en-US" sz="2400" dirty="0"/>
                        <a:t>MILK</a:t>
                      </a:r>
                    </a:p>
                    <a:p>
                      <a:pPr algn="ctr"/>
                      <a:r>
                        <a:rPr lang="en-US" sz="2400" dirty="0"/>
                        <a:t>(n=483)</a:t>
                      </a:r>
                    </a:p>
                  </a:txBody>
                  <a:tcPr marT="45728" marB="45728"/>
                </a:tc>
                <a:extLst>
                  <a:ext uri="{0D108BD9-81ED-4DB2-BD59-A6C34878D82A}">
                    <a16:rowId xmlns:a16="http://schemas.microsoft.com/office/drawing/2014/main" val="10000"/>
                  </a:ext>
                </a:extLst>
              </a:tr>
              <a:tr h="457277">
                <a:tc>
                  <a:txBody>
                    <a:bodyPr/>
                    <a:lstStyle/>
                    <a:p>
                      <a:r>
                        <a:rPr lang="en-US" sz="2400" dirty="0"/>
                        <a:t>Study Population</a:t>
                      </a:r>
                    </a:p>
                  </a:txBody>
                  <a:tcPr marT="45728" marB="45728"/>
                </a:tc>
                <a:tc>
                  <a:txBody>
                    <a:bodyPr/>
                    <a:lstStyle/>
                    <a:p>
                      <a:r>
                        <a:rPr lang="en-US" sz="2400" dirty="0"/>
                        <a:t>27 wks, 990 g BW</a:t>
                      </a:r>
                    </a:p>
                  </a:txBody>
                  <a:tcPr marT="45728" marB="45728"/>
                </a:tc>
                <a:tc>
                  <a:txBody>
                    <a:bodyPr/>
                    <a:lstStyle/>
                    <a:p>
                      <a:r>
                        <a:rPr lang="en-US" sz="2400" dirty="0"/>
                        <a:t>26 wks, 840 g BW</a:t>
                      </a:r>
                    </a:p>
                  </a:txBody>
                  <a:tcPr marT="45728" marB="45728"/>
                </a:tc>
                <a:extLst>
                  <a:ext uri="{0D108BD9-81ED-4DB2-BD59-A6C34878D82A}">
                    <a16:rowId xmlns:a16="http://schemas.microsoft.com/office/drawing/2014/main" val="10001"/>
                  </a:ext>
                </a:extLst>
              </a:tr>
              <a:tr h="823099">
                <a:tc>
                  <a:txBody>
                    <a:bodyPr/>
                    <a:lstStyle/>
                    <a:p>
                      <a:r>
                        <a:rPr lang="en-US" sz="2400" dirty="0"/>
                        <a:t>Intervention</a:t>
                      </a:r>
                    </a:p>
                  </a:txBody>
                  <a:tcPr marT="45728" marB="45728"/>
                </a:tc>
                <a:tc>
                  <a:txBody>
                    <a:bodyPr/>
                    <a:lstStyle/>
                    <a:p>
                      <a:r>
                        <a:rPr lang="en-US" sz="2400" dirty="0"/>
                        <a:t>DBM or PF to supplement MBM</a:t>
                      </a:r>
                    </a:p>
                  </a:txBody>
                  <a:tcPr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DBM or PF to supplement MBM</a:t>
                      </a:r>
                    </a:p>
                  </a:txBody>
                  <a:tcPr marT="45728" marB="45728"/>
                </a:tc>
                <a:extLst>
                  <a:ext uri="{0D108BD9-81ED-4DB2-BD59-A6C34878D82A}">
                    <a16:rowId xmlns:a16="http://schemas.microsoft.com/office/drawing/2014/main" val="10002"/>
                  </a:ext>
                </a:extLst>
              </a:tr>
              <a:tr h="823099">
                <a:tc>
                  <a:txBody>
                    <a:bodyPr/>
                    <a:lstStyle/>
                    <a:p>
                      <a:r>
                        <a:rPr lang="en-US" sz="2400" dirty="0"/>
                        <a:t>Primary Outcome – BSID III</a:t>
                      </a:r>
                    </a:p>
                  </a:txBody>
                  <a:tcPr marT="45728" marB="45728"/>
                </a:tc>
                <a:tc>
                  <a:txBody>
                    <a:bodyPr/>
                    <a:lstStyle/>
                    <a:p>
                      <a:r>
                        <a:rPr lang="en-US" sz="2400" dirty="0">
                          <a:solidFill>
                            <a:schemeClr val="tx1">
                              <a:lumMod val="50000"/>
                            </a:schemeClr>
                          </a:solidFill>
                          <a:cs typeface="Calibri" panose="020F0502020204030204" pitchFamily="34" charset="0"/>
                        </a:rPr>
                        <a:t>No difference between groups</a:t>
                      </a:r>
                      <a:endParaRPr lang="en-US" sz="2400" dirty="0"/>
                    </a:p>
                  </a:txBody>
                  <a:tcPr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50000"/>
                            </a:schemeClr>
                          </a:solidFill>
                          <a:cs typeface="Calibri" panose="020F0502020204030204" pitchFamily="34" charset="0"/>
                        </a:rPr>
                        <a:t>No difference between groups</a:t>
                      </a:r>
                      <a:endParaRPr lang="en-US" sz="2400" dirty="0"/>
                    </a:p>
                  </a:txBody>
                  <a:tcPr marT="45728" marB="45728"/>
                </a:tc>
                <a:extLst>
                  <a:ext uri="{0D108BD9-81ED-4DB2-BD59-A6C34878D82A}">
                    <a16:rowId xmlns:a16="http://schemas.microsoft.com/office/drawing/2014/main" val="10003"/>
                  </a:ext>
                </a:extLst>
              </a:tr>
              <a:tr h="823099">
                <a:tc>
                  <a:txBody>
                    <a:bodyPr/>
                    <a:lstStyle/>
                    <a:p>
                      <a:r>
                        <a:rPr lang="en-US" sz="2400" dirty="0"/>
                        <a:t>NEC (Stage 2 or greater)</a:t>
                      </a:r>
                    </a:p>
                  </a:txBody>
                  <a:tcPr marT="45728" marB="45728"/>
                </a:tc>
                <a:tc>
                  <a:txBody>
                    <a:bodyPr/>
                    <a:lstStyle/>
                    <a:p>
                      <a:r>
                        <a:rPr lang="en-US" sz="2400" dirty="0">
                          <a:solidFill>
                            <a:schemeClr val="tx1">
                              <a:lumMod val="50000"/>
                            </a:schemeClr>
                          </a:solidFill>
                          <a:cs typeface="Calibri" panose="020F0502020204030204" pitchFamily="34" charset="0"/>
                        </a:rPr>
                        <a:t>1.7% (DBM) vs 6.6% (PF) </a:t>
                      </a:r>
                      <a:endParaRPr lang="en-US" sz="2400" dirty="0"/>
                    </a:p>
                  </a:txBody>
                  <a:tcPr marT="45728" marB="45728"/>
                </a:tc>
                <a:tc>
                  <a:txBody>
                    <a:bodyPr/>
                    <a:lstStyle/>
                    <a:p>
                      <a:r>
                        <a:rPr lang="en-US" sz="2400" dirty="0"/>
                        <a:t>4.2% (DBM) vs 9.0% (PF)</a:t>
                      </a:r>
                    </a:p>
                  </a:txBody>
                  <a:tcPr marT="45728" marB="45728"/>
                </a:tc>
                <a:extLst>
                  <a:ext uri="{0D108BD9-81ED-4DB2-BD59-A6C34878D82A}">
                    <a16:rowId xmlns:a16="http://schemas.microsoft.com/office/drawing/2014/main" val="10004"/>
                  </a:ext>
                </a:extLst>
              </a:tr>
            </a:tbl>
          </a:graphicData>
        </a:graphic>
      </p:graphicFrame>
      <p:sp>
        <p:nvSpPr>
          <p:cNvPr id="50205" name="TextBox 6">
            <a:extLst>
              <a:ext uri="{FF2B5EF4-FFF2-40B4-BE49-F238E27FC236}">
                <a16:creationId xmlns:a16="http://schemas.microsoft.com/office/drawing/2014/main" id="{F92C3F5D-580E-8B7E-FD83-AB6218F9DF7D}"/>
              </a:ext>
            </a:extLst>
          </p:cNvPr>
          <p:cNvSpPr txBox="1">
            <a:spLocks noChangeArrowheads="1"/>
          </p:cNvSpPr>
          <p:nvPr/>
        </p:nvSpPr>
        <p:spPr bwMode="auto">
          <a:xfrm>
            <a:off x="5727700" y="6172200"/>
            <a:ext cx="3340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a:spcBef>
                <a:spcPct val="0"/>
              </a:spcBef>
              <a:buClrTx/>
              <a:buFontTx/>
              <a:buNone/>
            </a:pPr>
            <a:r>
              <a:rPr lang="en-US" altLang="en-US" sz="1800" dirty="0"/>
              <a:t>O’Connor, </a:t>
            </a:r>
            <a:r>
              <a:rPr lang="en-US" altLang="en-US" sz="1800" i="1" dirty="0"/>
              <a:t>JAMA</a:t>
            </a:r>
            <a:r>
              <a:rPr lang="en-US" altLang="en-US" sz="1800" dirty="0"/>
              <a:t> 2016</a:t>
            </a:r>
          </a:p>
          <a:p>
            <a:pPr algn="r">
              <a:spcBef>
                <a:spcPct val="0"/>
              </a:spcBef>
              <a:buClrTx/>
              <a:buFontTx/>
              <a:buNone/>
            </a:pPr>
            <a:r>
              <a:rPr lang="en-US" altLang="en-US" sz="1800" dirty="0" err="1"/>
              <a:t>Colaizy</a:t>
            </a:r>
            <a:r>
              <a:rPr lang="en-US" altLang="en-US" sz="1800" dirty="0"/>
              <a:t>, </a:t>
            </a:r>
            <a:r>
              <a:rPr lang="en-US" altLang="en-US" sz="1800" i="1" dirty="0"/>
              <a:t>PAS 2023</a:t>
            </a:r>
            <a:endParaRPr lang="en-US" altLang="en-US" sz="1800" dirty="0"/>
          </a:p>
          <a:p>
            <a:pPr algn="r">
              <a:spcBef>
                <a:spcPct val="0"/>
              </a:spcBef>
              <a:buClrTx/>
              <a:buFontTx/>
              <a:buNone/>
            </a:pPr>
            <a:endParaRPr lang="en-US" altLang="en-US" sz="1800" dirty="0"/>
          </a:p>
          <a:p>
            <a:pPr>
              <a:spcBef>
                <a:spcPct val="0"/>
              </a:spcBef>
              <a:buClrTx/>
              <a:buFontTx/>
              <a:buNone/>
            </a:pPr>
            <a:endParaRPr lang="en-US" altLang="en-US" sz="1800" dirty="0">
              <a:latin typeface="Arial" panose="020B0604020202020204" pitchFamily="34" charset="0"/>
            </a:endParaRPr>
          </a:p>
        </p:txBody>
      </p:sp>
      <p:sp>
        <p:nvSpPr>
          <p:cNvPr id="50206" name="TextBox 4">
            <a:extLst>
              <a:ext uri="{FF2B5EF4-FFF2-40B4-BE49-F238E27FC236}">
                <a16:creationId xmlns:a16="http://schemas.microsoft.com/office/drawing/2014/main" id="{843567AC-8C4B-DACA-EB03-64989FA6ADE5}"/>
              </a:ext>
            </a:extLst>
          </p:cNvPr>
          <p:cNvSpPr txBox="1">
            <a:spLocks noChangeArrowheads="1"/>
          </p:cNvSpPr>
          <p:nvPr/>
        </p:nvSpPr>
        <p:spPr bwMode="auto">
          <a:xfrm>
            <a:off x="914400" y="5343525"/>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ctr">
              <a:spcBef>
                <a:spcPct val="0"/>
              </a:spcBef>
              <a:buClrTx/>
              <a:buFontTx/>
              <a:buNone/>
            </a:pPr>
            <a:r>
              <a:rPr lang="en-US" altLang="en-US" sz="2800">
                <a:solidFill>
                  <a:srgbClr val="00B050"/>
                </a:solidFill>
              </a:rPr>
              <a:t>No infants in these trials received HM-HMF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D57AA5FB-199E-A9B5-E11D-38D1A4ACBC2C}"/>
              </a:ext>
            </a:extLst>
          </p:cNvPr>
          <p:cNvSpPr>
            <a:spLocks noGrp="1"/>
          </p:cNvSpPr>
          <p:nvPr>
            <p:ph type="title"/>
          </p:nvPr>
        </p:nvSpPr>
        <p:spPr/>
        <p:txBody>
          <a:bodyPr>
            <a:normAutofit fontScale="90000"/>
          </a:bodyPr>
          <a:lstStyle/>
          <a:p>
            <a:pPr>
              <a:defRPr/>
            </a:pPr>
            <a:r>
              <a:rPr lang="en-US" altLang="en-US" dirty="0">
                <a:latin typeface="Arial Rounded MT Bold" panose="020F0704030504030204" pitchFamily="34" charset="77"/>
              </a:rPr>
              <a:t>Exclusive Human Milk vs Preterm Formula in Extremely Preterm Infants</a:t>
            </a:r>
          </a:p>
        </p:txBody>
      </p:sp>
      <p:sp>
        <p:nvSpPr>
          <p:cNvPr id="3" name="Content Placeholder 2">
            <a:extLst>
              <a:ext uri="{FF2B5EF4-FFF2-40B4-BE49-F238E27FC236}">
                <a16:creationId xmlns:a16="http://schemas.microsoft.com/office/drawing/2014/main" id="{4ED211B9-F48A-19E4-AB40-E9D4CBE040A4}"/>
              </a:ext>
            </a:extLst>
          </p:cNvPr>
          <p:cNvSpPr>
            <a:spLocks noGrp="1"/>
          </p:cNvSpPr>
          <p:nvPr>
            <p:ph idx="1"/>
          </p:nvPr>
        </p:nvSpPr>
        <p:spPr>
          <a:xfrm>
            <a:off x="457200" y="1295400"/>
            <a:ext cx="8001000" cy="4495800"/>
          </a:xfrm>
        </p:spPr>
        <p:txBody>
          <a:bodyPr>
            <a:normAutofit lnSpcReduction="10000"/>
          </a:bodyPr>
          <a:lstStyle/>
          <a:p>
            <a:pPr>
              <a:defRPr/>
            </a:pPr>
            <a:r>
              <a:rPr lang="en-US" sz="2800" dirty="0"/>
              <a:t>Randomized EP infants (27 wks, 980 g BW) whose mothers did not provide MBM (n=53) to EHMD or PF</a:t>
            </a:r>
          </a:p>
          <a:p>
            <a:pPr>
              <a:defRPr/>
            </a:pPr>
            <a:r>
              <a:rPr lang="en-US" sz="2800" dirty="0"/>
              <a:t>Sample size based on primary outcome of days of parenteral nutrition</a:t>
            </a:r>
          </a:p>
          <a:p>
            <a:pPr>
              <a:defRPr/>
            </a:pPr>
            <a:r>
              <a:rPr lang="en-US" sz="2800" dirty="0"/>
              <a:t>NEC (secondary outcome) occurred in 1 infant (3%) of EHMD group and in 5 (21%) of infants in PF group (p 0.08)</a:t>
            </a:r>
          </a:p>
          <a:p>
            <a:pPr lvl="1">
              <a:defRPr/>
            </a:pPr>
            <a:r>
              <a:rPr lang="en-US" sz="2800" dirty="0"/>
              <a:t>NEC requiring surgery in 0 of EHMD and 4 of PF infants</a:t>
            </a:r>
          </a:p>
          <a:p>
            <a:pPr>
              <a:defRPr/>
            </a:pPr>
            <a:endParaRPr lang="en-US" dirty="0"/>
          </a:p>
          <a:p>
            <a:pPr marL="0" indent="0">
              <a:buFont typeface="Arial" panose="020B0604020202020204" pitchFamily="34" charset="0"/>
              <a:buNone/>
              <a:defRPr/>
            </a:pPr>
            <a:endParaRPr lang="en-US" dirty="0"/>
          </a:p>
        </p:txBody>
      </p:sp>
      <p:sp>
        <p:nvSpPr>
          <p:cNvPr id="51204" name="TextBox 4">
            <a:extLst>
              <a:ext uri="{FF2B5EF4-FFF2-40B4-BE49-F238E27FC236}">
                <a16:creationId xmlns:a16="http://schemas.microsoft.com/office/drawing/2014/main" id="{F209185F-B69D-8029-1CAE-3F2E4772C740}"/>
              </a:ext>
            </a:extLst>
          </p:cNvPr>
          <p:cNvSpPr txBox="1">
            <a:spLocks noChangeArrowheads="1"/>
          </p:cNvSpPr>
          <p:nvPr/>
        </p:nvSpPr>
        <p:spPr bwMode="auto">
          <a:xfrm>
            <a:off x="4543425" y="6477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err="1">
                <a:solidFill>
                  <a:schemeClr val="tx1"/>
                </a:solidFill>
              </a:rPr>
              <a:t>Cristofalo</a:t>
            </a:r>
            <a:r>
              <a:rPr lang="en-US" altLang="en-US" sz="1800" dirty="0">
                <a:solidFill>
                  <a:schemeClr val="tx1"/>
                </a:solidFill>
              </a:rPr>
              <a:t>, </a:t>
            </a:r>
            <a:r>
              <a:rPr lang="en-US" altLang="en-US" sz="1800" i="1" dirty="0">
                <a:solidFill>
                  <a:schemeClr val="tx1"/>
                </a:solidFill>
              </a:rPr>
              <a:t>J </a:t>
            </a:r>
            <a:r>
              <a:rPr lang="en-US" altLang="en-US" sz="1800" i="1" dirty="0" err="1">
                <a:solidFill>
                  <a:schemeClr val="tx1"/>
                </a:solidFill>
              </a:rPr>
              <a:t>Pediatr</a:t>
            </a:r>
            <a:r>
              <a:rPr lang="en-US" altLang="en-US" sz="1800" i="1" dirty="0">
                <a:solidFill>
                  <a:schemeClr val="tx1"/>
                </a:solidFill>
              </a:rPr>
              <a:t> </a:t>
            </a:r>
            <a:r>
              <a:rPr lang="en-US" altLang="en-US" sz="1800" dirty="0">
                <a:solidFill>
                  <a:schemeClr val="tx1"/>
                </a:solidFill>
              </a:rPr>
              <a:t>2013</a:t>
            </a:r>
          </a:p>
        </p:txBody>
      </p:sp>
      <p:sp>
        <p:nvSpPr>
          <p:cNvPr id="7" name="TextBox 6">
            <a:extLst>
              <a:ext uri="{FF2B5EF4-FFF2-40B4-BE49-F238E27FC236}">
                <a16:creationId xmlns:a16="http://schemas.microsoft.com/office/drawing/2014/main" id="{C9FAB1D7-EC6C-E5BB-4479-E54EF6ED4F51}"/>
              </a:ext>
            </a:extLst>
          </p:cNvPr>
          <p:cNvSpPr txBox="1">
            <a:spLocks noChangeArrowheads="1"/>
          </p:cNvSpPr>
          <p:nvPr/>
        </p:nvSpPr>
        <p:spPr bwMode="auto">
          <a:xfrm>
            <a:off x="914400" y="55626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2800">
                <a:solidFill>
                  <a:srgbClr val="00B050"/>
                </a:solidFill>
              </a:rPr>
              <a:t>*No comparison with DBM + bovine fortifier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8689899-00E0-7166-4BA5-B452AAC25201}"/>
              </a:ext>
            </a:extLst>
          </p:cNvPr>
          <p:cNvSpPr>
            <a:spLocks noGrp="1"/>
          </p:cNvSpPr>
          <p:nvPr>
            <p:ph type="title"/>
          </p:nvPr>
        </p:nvSpPr>
        <p:spPr>
          <a:xfrm>
            <a:off x="457200" y="274638"/>
            <a:ext cx="8610600" cy="792162"/>
          </a:xfrm>
        </p:spPr>
        <p:txBody>
          <a:bodyPr/>
          <a:lstStyle/>
          <a:p>
            <a:r>
              <a:rPr lang="en-US" altLang="en-US"/>
              <a:t>RCT of EHMD compared to MBM + Bovine HMF</a:t>
            </a:r>
            <a:endParaRPr lang="en-US" altLang="en-US">
              <a:solidFill>
                <a:srgbClr val="00B050"/>
              </a:solidFill>
            </a:endParaRPr>
          </a:p>
        </p:txBody>
      </p:sp>
      <p:sp>
        <p:nvSpPr>
          <p:cNvPr id="3" name="Content Placeholder 2">
            <a:extLst>
              <a:ext uri="{FF2B5EF4-FFF2-40B4-BE49-F238E27FC236}">
                <a16:creationId xmlns:a16="http://schemas.microsoft.com/office/drawing/2014/main" id="{BCC772CF-958E-0DC0-ECF9-ED6C5517053E}"/>
              </a:ext>
            </a:extLst>
          </p:cNvPr>
          <p:cNvSpPr>
            <a:spLocks noGrp="1"/>
          </p:cNvSpPr>
          <p:nvPr>
            <p:ph idx="1"/>
          </p:nvPr>
        </p:nvSpPr>
        <p:spPr/>
        <p:txBody>
          <a:bodyPr>
            <a:normAutofit fontScale="92500" lnSpcReduction="20000"/>
          </a:bodyPr>
          <a:lstStyle/>
          <a:p>
            <a:pPr>
              <a:defRPr/>
            </a:pPr>
            <a:r>
              <a:rPr lang="en-US" sz="2600" dirty="0"/>
              <a:t>Comparison of exclusive human milk diet with bovine milk-based HMF</a:t>
            </a:r>
          </a:p>
          <a:p>
            <a:pPr>
              <a:defRPr/>
            </a:pPr>
            <a:r>
              <a:rPr lang="en-US" sz="2600" dirty="0"/>
              <a:t>Randomized 207 infants (BW 900 g; GA 27 wks)</a:t>
            </a:r>
          </a:p>
          <a:p>
            <a:pPr lvl="1">
              <a:buFont typeface="Lucida Grande"/>
              <a:buChar char="-"/>
              <a:defRPr/>
            </a:pPr>
            <a:r>
              <a:rPr lang="en-US" sz="2600" dirty="0"/>
              <a:t>MBM + DBM + human HMF (started at 100 mL/kg/d)</a:t>
            </a:r>
          </a:p>
          <a:p>
            <a:pPr lvl="1">
              <a:buFont typeface="Lucida Grande"/>
              <a:buChar char="-"/>
              <a:defRPr/>
            </a:pPr>
            <a:r>
              <a:rPr lang="en-US" sz="2600" dirty="0"/>
              <a:t>MBM + DBM + human HMF (started at 40 mL/kg/d)</a:t>
            </a:r>
          </a:p>
          <a:p>
            <a:pPr lvl="1">
              <a:buFont typeface="Lucida Grande"/>
              <a:buChar char="-"/>
              <a:defRPr/>
            </a:pPr>
            <a:r>
              <a:rPr lang="en-US" sz="2600" dirty="0"/>
              <a:t>MBM + PF* + bovine HMF</a:t>
            </a:r>
          </a:p>
          <a:p>
            <a:pPr marL="457200" lvl="1" indent="0">
              <a:buFont typeface="Arial" panose="020B0604020202020204" pitchFamily="34" charset="0"/>
              <a:buNone/>
              <a:defRPr/>
            </a:pPr>
            <a:r>
              <a:rPr lang="en-US" sz="2600" dirty="0"/>
              <a:t>*</a:t>
            </a:r>
            <a:r>
              <a:rPr lang="en-US" sz="2600" dirty="0">
                <a:solidFill>
                  <a:schemeClr val="tx1">
                    <a:lumMod val="50000"/>
                  </a:schemeClr>
                </a:solidFill>
                <a:cs typeface="Calibri" panose="020F0502020204030204" pitchFamily="34" charset="0"/>
              </a:rPr>
              <a:t> true head-to-head comparison of the impact of bovine versus human milk-based HMF added to a base diet of human milk (either donor or maternal) is not possible in these trials </a:t>
            </a:r>
          </a:p>
          <a:p>
            <a:pPr marL="457200" lvl="1" indent="0">
              <a:buFont typeface="Arial" panose="020B0604020202020204" pitchFamily="34" charset="0"/>
              <a:buNone/>
              <a:defRPr/>
            </a:pPr>
            <a:endParaRPr lang="en-US" sz="2600" dirty="0"/>
          </a:p>
          <a:p>
            <a:pPr>
              <a:defRPr/>
            </a:pPr>
            <a:r>
              <a:rPr lang="en-US" sz="2600" dirty="0"/>
              <a:t>No difference in days on TPN, time with CVL, weight gain, length of stay, or combined outcome of late-onset sepsis or NEC</a:t>
            </a:r>
          </a:p>
          <a:p>
            <a:pPr marL="0" indent="0">
              <a:buFont typeface="Arial" panose="020B0604020202020204" pitchFamily="34" charset="0"/>
              <a:buNone/>
              <a:defRPr/>
            </a:pPr>
            <a:endParaRPr lang="en-US" dirty="0"/>
          </a:p>
        </p:txBody>
      </p:sp>
      <p:sp>
        <p:nvSpPr>
          <p:cNvPr id="65539" name="TextBox 3">
            <a:extLst>
              <a:ext uri="{FF2B5EF4-FFF2-40B4-BE49-F238E27FC236}">
                <a16:creationId xmlns:a16="http://schemas.microsoft.com/office/drawing/2014/main" id="{0C18CC99-8B06-4CDA-5405-A2808762649E}"/>
              </a:ext>
            </a:extLst>
          </p:cNvPr>
          <p:cNvSpPr txBox="1">
            <a:spLocks noChangeArrowheads="1"/>
          </p:cNvSpPr>
          <p:nvPr/>
        </p:nvSpPr>
        <p:spPr bwMode="auto">
          <a:xfrm>
            <a:off x="6400800" y="6411913"/>
            <a:ext cx="2743200" cy="36988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dirty="0">
                <a:latin typeface="+mn-lt"/>
              </a:rPr>
              <a:t>Sullivan, </a:t>
            </a:r>
            <a:r>
              <a:rPr lang="en-US" sz="1800" i="1" dirty="0">
                <a:latin typeface="+mn-lt"/>
              </a:rPr>
              <a:t>J Pediatr 2010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004478A-377A-A8F6-44FE-A217B501B0AE}"/>
              </a:ext>
            </a:extLst>
          </p:cNvPr>
          <p:cNvSpPr>
            <a:spLocks noGrp="1"/>
          </p:cNvSpPr>
          <p:nvPr>
            <p:ph type="title"/>
          </p:nvPr>
        </p:nvSpPr>
        <p:spPr/>
        <p:txBody>
          <a:bodyPr/>
          <a:lstStyle/>
          <a:p>
            <a:r>
              <a:rPr lang="en-US" altLang="en-US"/>
              <a:t>RCT of EHMD compared to MBM + Bovine HMF</a:t>
            </a:r>
            <a:endParaRPr lang="en-US" altLang="en-US">
              <a:solidFill>
                <a:srgbClr val="00B050"/>
              </a:solidFill>
            </a:endParaRPr>
          </a:p>
        </p:txBody>
      </p:sp>
      <p:sp>
        <p:nvSpPr>
          <p:cNvPr id="65539" name="TextBox 3">
            <a:extLst>
              <a:ext uri="{FF2B5EF4-FFF2-40B4-BE49-F238E27FC236}">
                <a16:creationId xmlns:a16="http://schemas.microsoft.com/office/drawing/2014/main" id="{B24BCC5D-B5D4-739C-AA85-39990EF69951}"/>
              </a:ext>
            </a:extLst>
          </p:cNvPr>
          <p:cNvSpPr txBox="1">
            <a:spLocks noChangeArrowheads="1"/>
          </p:cNvSpPr>
          <p:nvPr/>
        </p:nvSpPr>
        <p:spPr bwMode="auto">
          <a:xfrm>
            <a:off x="6400800" y="6411913"/>
            <a:ext cx="2743200" cy="369887"/>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dirty="0">
                <a:latin typeface="+mn-lt"/>
              </a:rPr>
              <a:t>Sullivan, </a:t>
            </a:r>
            <a:r>
              <a:rPr lang="en-US" sz="1800" i="1" dirty="0">
                <a:latin typeface="+mn-lt"/>
              </a:rPr>
              <a:t>J Pediatr 2010</a:t>
            </a:r>
          </a:p>
        </p:txBody>
      </p:sp>
      <p:pic>
        <p:nvPicPr>
          <p:cNvPr id="55300" name="Content Placeholder 3">
            <a:extLst>
              <a:ext uri="{FF2B5EF4-FFF2-40B4-BE49-F238E27FC236}">
                <a16:creationId xmlns:a16="http://schemas.microsoft.com/office/drawing/2014/main" id="{57CC8383-260A-91BC-6CB2-A8C189CAD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5032375" cy="512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1495287-B5E5-3F38-87D7-6656D52BEFE8}"/>
              </a:ext>
            </a:extLst>
          </p:cNvPr>
          <p:cNvSpPr>
            <a:spLocks noGrp="1"/>
          </p:cNvSpPr>
          <p:nvPr>
            <p:ph type="title"/>
          </p:nvPr>
        </p:nvSpPr>
        <p:spPr>
          <a:xfrm>
            <a:off x="457200" y="274638"/>
            <a:ext cx="8458200" cy="792162"/>
          </a:xfrm>
        </p:spPr>
        <p:txBody>
          <a:bodyPr/>
          <a:lstStyle/>
          <a:p>
            <a:r>
              <a:rPr lang="en-US" altLang="en-US" sz="3200"/>
              <a:t>Subgroup Analysis of Sullivan RCT</a:t>
            </a:r>
          </a:p>
        </p:txBody>
      </p:sp>
      <p:sp>
        <p:nvSpPr>
          <p:cNvPr id="3" name="Content Placeholder 2">
            <a:extLst>
              <a:ext uri="{FF2B5EF4-FFF2-40B4-BE49-F238E27FC236}">
                <a16:creationId xmlns:a16="http://schemas.microsoft.com/office/drawing/2014/main" id="{15494981-5B13-43E2-FF3D-CD930C6A55F5}"/>
              </a:ext>
            </a:extLst>
          </p:cNvPr>
          <p:cNvSpPr>
            <a:spLocks noGrp="1"/>
          </p:cNvSpPr>
          <p:nvPr>
            <p:ph idx="1"/>
          </p:nvPr>
        </p:nvSpPr>
        <p:spPr/>
        <p:txBody>
          <a:bodyPr/>
          <a:lstStyle/>
          <a:p>
            <a:pPr>
              <a:defRPr/>
            </a:pPr>
            <a:r>
              <a:rPr lang="en-US" dirty="0"/>
              <a:t>Secondary analysis focused on infants who only received 100% mother’s own milk base diet + fortification (n=114)</a:t>
            </a:r>
          </a:p>
          <a:p>
            <a:pPr lvl="1">
              <a:defRPr/>
            </a:pPr>
            <a:r>
              <a:rPr lang="en-US" dirty="0"/>
              <a:t>no donor milk and no preterm formula exposure </a:t>
            </a:r>
          </a:p>
          <a:p>
            <a:pPr marL="0" indent="0">
              <a:buFont typeface="Arial" panose="020B0604020202020204" pitchFamily="34" charset="0"/>
              <a:buNone/>
              <a:defRPr/>
            </a:pPr>
            <a:endParaRPr lang="en-US" dirty="0"/>
          </a:p>
        </p:txBody>
      </p:sp>
      <p:sp>
        <p:nvSpPr>
          <p:cNvPr id="57348" name="TextBox 3">
            <a:extLst>
              <a:ext uri="{FF2B5EF4-FFF2-40B4-BE49-F238E27FC236}">
                <a16:creationId xmlns:a16="http://schemas.microsoft.com/office/drawing/2014/main" id="{6716ADDA-CC74-1754-22FA-1C81D92093DB}"/>
              </a:ext>
            </a:extLst>
          </p:cNvPr>
          <p:cNvSpPr txBox="1">
            <a:spLocks noChangeArrowheads="1"/>
          </p:cNvSpPr>
          <p:nvPr/>
        </p:nvSpPr>
        <p:spPr bwMode="auto">
          <a:xfrm>
            <a:off x="4543425" y="6477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chemeClr val="tx1"/>
                </a:solidFill>
              </a:rPr>
              <a:t>Lucas, </a:t>
            </a:r>
            <a:r>
              <a:rPr lang="en-US" altLang="en-US" sz="1800" i="1" dirty="0">
                <a:solidFill>
                  <a:schemeClr val="tx1"/>
                </a:solidFill>
              </a:rPr>
              <a:t>Breastfeed Med </a:t>
            </a:r>
            <a:r>
              <a:rPr lang="en-US" altLang="en-US" sz="1800" dirty="0">
                <a:solidFill>
                  <a:schemeClr val="tx1"/>
                </a:solidFill>
              </a:rPr>
              <a:t>2020</a:t>
            </a:r>
          </a:p>
        </p:txBody>
      </p:sp>
      <p:graphicFrame>
        <p:nvGraphicFramePr>
          <p:cNvPr id="5" name="Table 4">
            <a:extLst>
              <a:ext uri="{FF2B5EF4-FFF2-40B4-BE49-F238E27FC236}">
                <a16:creationId xmlns:a16="http://schemas.microsoft.com/office/drawing/2014/main" id="{AD636ABD-6E55-A90D-2633-9AB8867F6F77}"/>
              </a:ext>
            </a:extLst>
          </p:cNvPr>
          <p:cNvGraphicFramePr>
            <a:graphicFrameLocks noGrp="1"/>
          </p:cNvGraphicFramePr>
          <p:nvPr/>
        </p:nvGraphicFramePr>
        <p:xfrm>
          <a:off x="838200" y="2819400"/>
          <a:ext cx="7543800" cy="3200400"/>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769562">
                <a:tc>
                  <a:txBody>
                    <a:bodyPr/>
                    <a:lstStyle/>
                    <a:p>
                      <a:endParaRPr lang="en-US" sz="2000" dirty="0"/>
                    </a:p>
                  </a:txBody>
                  <a:tcPr/>
                </a:tc>
                <a:tc>
                  <a:txBody>
                    <a:bodyPr/>
                    <a:lstStyle/>
                    <a:p>
                      <a:r>
                        <a:rPr lang="en-US" sz="2000" dirty="0"/>
                        <a:t>EHMD</a:t>
                      </a:r>
                    </a:p>
                    <a:p>
                      <a:r>
                        <a:rPr lang="en-US" sz="2000" dirty="0"/>
                        <a:t>(n=82)</a:t>
                      </a:r>
                    </a:p>
                  </a:txBody>
                  <a:tcPr/>
                </a:tc>
                <a:tc>
                  <a:txBody>
                    <a:bodyPr/>
                    <a:lstStyle/>
                    <a:p>
                      <a:r>
                        <a:rPr lang="en-US" sz="2000" dirty="0"/>
                        <a:t>MBM + bovine HMF (n=32)</a:t>
                      </a:r>
                    </a:p>
                  </a:txBody>
                  <a:tcPr/>
                </a:tc>
                <a:tc>
                  <a:txBody>
                    <a:bodyPr/>
                    <a:lstStyle/>
                    <a:p>
                      <a:r>
                        <a:rPr lang="en-US" sz="2000" dirty="0"/>
                        <a:t>p value</a:t>
                      </a:r>
                    </a:p>
                  </a:txBody>
                  <a:tcPr/>
                </a:tc>
                <a:extLst>
                  <a:ext uri="{0D108BD9-81ED-4DB2-BD59-A6C34878D82A}">
                    <a16:rowId xmlns:a16="http://schemas.microsoft.com/office/drawing/2014/main" val="10000"/>
                  </a:ext>
                </a:extLst>
              </a:tr>
              <a:tr h="769562">
                <a:tc>
                  <a:txBody>
                    <a:bodyPr/>
                    <a:lstStyle/>
                    <a:p>
                      <a:r>
                        <a:rPr lang="en-US" sz="2000" dirty="0"/>
                        <a:t>NEC (Stage 2 or greater)</a:t>
                      </a:r>
                    </a:p>
                  </a:txBody>
                  <a:tcPr/>
                </a:tc>
                <a:tc>
                  <a:txBody>
                    <a:bodyPr/>
                    <a:lstStyle/>
                    <a:p>
                      <a:r>
                        <a:rPr lang="en-US" sz="2000" dirty="0"/>
                        <a:t>3/82 (3.7%)</a:t>
                      </a:r>
                    </a:p>
                  </a:txBody>
                  <a:tcPr/>
                </a:tc>
                <a:tc>
                  <a:txBody>
                    <a:bodyPr/>
                    <a:lstStyle/>
                    <a:p>
                      <a:r>
                        <a:rPr lang="en-US" sz="2000" dirty="0"/>
                        <a:t>5/32 (15.6%)</a:t>
                      </a:r>
                    </a:p>
                  </a:txBody>
                  <a:tcPr/>
                </a:tc>
                <a:tc>
                  <a:txBody>
                    <a:bodyPr/>
                    <a:lstStyle/>
                    <a:p>
                      <a:r>
                        <a:rPr lang="en-US" sz="2000" dirty="0"/>
                        <a:t>0.038</a:t>
                      </a:r>
                    </a:p>
                  </a:txBody>
                  <a:tcPr/>
                </a:tc>
                <a:extLst>
                  <a:ext uri="{0D108BD9-81ED-4DB2-BD59-A6C34878D82A}">
                    <a16:rowId xmlns:a16="http://schemas.microsoft.com/office/drawing/2014/main" val="10001"/>
                  </a:ext>
                </a:extLst>
              </a:tr>
              <a:tr h="445857">
                <a:tc>
                  <a:txBody>
                    <a:bodyPr/>
                    <a:lstStyle/>
                    <a:p>
                      <a:r>
                        <a:rPr lang="en-US" sz="2000" dirty="0"/>
                        <a:t>Surgical NEC</a:t>
                      </a:r>
                    </a:p>
                  </a:txBody>
                  <a:tcPr/>
                </a:tc>
                <a:tc>
                  <a:txBody>
                    <a:bodyPr/>
                    <a:lstStyle/>
                    <a:p>
                      <a:r>
                        <a:rPr lang="en-US" sz="2000" dirty="0"/>
                        <a:t>1/82 (1.2%)</a:t>
                      </a:r>
                    </a:p>
                  </a:txBody>
                  <a:tcPr/>
                </a:tc>
                <a:tc>
                  <a:txBody>
                    <a:bodyPr/>
                    <a:lstStyle/>
                    <a:p>
                      <a:r>
                        <a:rPr lang="en-US" sz="2000" dirty="0"/>
                        <a:t>3/32 (9.4%)</a:t>
                      </a:r>
                    </a:p>
                  </a:txBody>
                  <a:tcPr/>
                </a:tc>
                <a:tc>
                  <a:txBody>
                    <a:bodyPr/>
                    <a:lstStyle/>
                    <a:p>
                      <a:r>
                        <a:rPr lang="en-US" sz="2000" dirty="0"/>
                        <a:t>0.066</a:t>
                      </a:r>
                    </a:p>
                  </a:txBody>
                  <a:tcPr/>
                </a:tc>
                <a:extLst>
                  <a:ext uri="{0D108BD9-81ED-4DB2-BD59-A6C34878D82A}">
                    <a16:rowId xmlns:a16="http://schemas.microsoft.com/office/drawing/2014/main" val="10002"/>
                  </a:ext>
                </a:extLst>
              </a:tr>
              <a:tr h="769562">
                <a:tc>
                  <a:txBody>
                    <a:bodyPr/>
                    <a:lstStyle/>
                    <a:p>
                      <a:r>
                        <a:rPr lang="en-US" sz="2000" dirty="0"/>
                        <a:t>Surgical NEC or death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3/82 (3.7%)</a:t>
                      </a:r>
                    </a:p>
                    <a:p>
                      <a:endParaRPr lang="en-US" sz="2000" dirty="0"/>
                    </a:p>
                  </a:txBody>
                  <a:tcPr/>
                </a:tc>
                <a:tc>
                  <a:txBody>
                    <a:bodyPr/>
                    <a:lstStyle/>
                    <a:p>
                      <a:r>
                        <a:rPr lang="en-US" sz="2000" dirty="0"/>
                        <a:t>6/32 (18.8%)</a:t>
                      </a:r>
                    </a:p>
                  </a:txBody>
                  <a:tcPr/>
                </a:tc>
                <a:tc>
                  <a:txBody>
                    <a:bodyPr/>
                    <a:lstStyle/>
                    <a:p>
                      <a:r>
                        <a:rPr lang="en-US" sz="2000" dirty="0"/>
                        <a:t>0.014</a:t>
                      </a:r>
                    </a:p>
                  </a:txBody>
                  <a:tcPr/>
                </a:tc>
                <a:extLst>
                  <a:ext uri="{0D108BD9-81ED-4DB2-BD59-A6C34878D82A}">
                    <a16:rowId xmlns:a16="http://schemas.microsoft.com/office/drawing/2014/main" val="10003"/>
                  </a:ext>
                </a:extLst>
              </a:tr>
              <a:tr h="445857">
                <a:tc>
                  <a:txBody>
                    <a:bodyPr/>
                    <a:lstStyle/>
                    <a:p>
                      <a:r>
                        <a:rPr lang="en-US" sz="2000" dirty="0"/>
                        <a:t>Death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3/82 (3.7%)</a:t>
                      </a:r>
                    </a:p>
                  </a:txBody>
                  <a:tcPr/>
                </a:tc>
                <a:tc>
                  <a:txBody>
                    <a:bodyPr/>
                    <a:lstStyle/>
                    <a:p>
                      <a:r>
                        <a:rPr lang="en-US" sz="2000" dirty="0"/>
                        <a:t>4/32 (12.5%)</a:t>
                      </a:r>
                    </a:p>
                  </a:txBody>
                  <a:tcPr/>
                </a:tc>
                <a:tc>
                  <a:txBody>
                    <a:bodyPr/>
                    <a:lstStyle/>
                    <a:p>
                      <a:r>
                        <a:rPr lang="en-US" sz="2000" dirty="0"/>
                        <a:t>0.096</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637CC75-C4A9-9497-E731-EC0B7914AE5B}"/>
              </a:ext>
            </a:extLst>
          </p:cNvPr>
          <p:cNvSpPr>
            <a:spLocks noGrp="1"/>
          </p:cNvSpPr>
          <p:nvPr>
            <p:ph type="title"/>
          </p:nvPr>
        </p:nvSpPr>
        <p:spPr/>
        <p:txBody>
          <a:bodyPr/>
          <a:lstStyle/>
          <a:p>
            <a:r>
              <a:rPr lang="en-US" altLang="en-US" sz="3600" dirty="0" err="1"/>
              <a:t>OptiMoM</a:t>
            </a:r>
            <a:r>
              <a:rPr lang="en-US" altLang="en-US" sz="3600" dirty="0"/>
              <a:t> Trial</a:t>
            </a:r>
          </a:p>
        </p:txBody>
      </p:sp>
      <p:sp>
        <p:nvSpPr>
          <p:cNvPr id="3" name="Content Placeholder 2">
            <a:extLst>
              <a:ext uri="{FF2B5EF4-FFF2-40B4-BE49-F238E27FC236}">
                <a16:creationId xmlns:a16="http://schemas.microsoft.com/office/drawing/2014/main" id="{13A737A0-2914-267A-BF79-A0B3E8127B86}"/>
              </a:ext>
            </a:extLst>
          </p:cNvPr>
          <p:cNvSpPr>
            <a:spLocks noGrp="1"/>
          </p:cNvSpPr>
          <p:nvPr>
            <p:ph idx="1"/>
          </p:nvPr>
        </p:nvSpPr>
        <p:spPr>
          <a:xfrm>
            <a:off x="457200" y="1295400"/>
            <a:ext cx="8382000" cy="4953000"/>
          </a:xfrm>
        </p:spPr>
        <p:txBody>
          <a:bodyPr>
            <a:normAutofit lnSpcReduction="10000"/>
          </a:bodyPr>
          <a:lstStyle/>
          <a:p>
            <a:pPr>
              <a:defRPr/>
            </a:pPr>
            <a:r>
              <a:rPr lang="en-US" sz="2800" dirty="0"/>
              <a:t>Randomized 127 infants &lt;1250 g (BW 880 g; GA 27 wks) to receive HM-HMF (n=64) or BM-HMF (n=63)</a:t>
            </a:r>
          </a:p>
          <a:p>
            <a:pPr>
              <a:defRPr/>
            </a:pPr>
            <a:r>
              <a:rPr lang="en-US" sz="2800" dirty="0"/>
              <a:t>Base diet MBM or DM with fortification at 100 mL/kg/d</a:t>
            </a:r>
          </a:p>
          <a:p>
            <a:pPr>
              <a:defRPr/>
            </a:pPr>
            <a:r>
              <a:rPr lang="en-US" sz="2800" dirty="0"/>
              <a:t>Primary outcome – percentage of infants with a feeding interruption for &gt;12 hrs or a &gt;50% reduction in feeding volume</a:t>
            </a:r>
          </a:p>
          <a:p>
            <a:pPr>
              <a:defRPr/>
            </a:pPr>
            <a:r>
              <a:rPr lang="en-US" sz="2800" dirty="0"/>
              <a:t>No difference in feeding tolerance (primary outcome) or mortality and morbidity index (included death, late-onset sepsis, NEC, BPD, or severe ROP)</a:t>
            </a:r>
          </a:p>
          <a:p>
            <a:pPr lvl="1">
              <a:defRPr/>
            </a:pPr>
            <a:r>
              <a:rPr lang="en-US" dirty="0"/>
              <a:t>Stage II or greater NEC 4.7% (HM-HMF) and 4.9% (BM-HMF)</a:t>
            </a:r>
          </a:p>
        </p:txBody>
      </p:sp>
      <p:sp>
        <p:nvSpPr>
          <p:cNvPr id="59396" name="TextBox 3">
            <a:extLst>
              <a:ext uri="{FF2B5EF4-FFF2-40B4-BE49-F238E27FC236}">
                <a16:creationId xmlns:a16="http://schemas.microsoft.com/office/drawing/2014/main" id="{9155C748-29CF-94F5-96DA-AD25F434E571}"/>
              </a:ext>
            </a:extLst>
          </p:cNvPr>
          <p:cNvSpPr txBox="1">
            <a:spLocks noChangeArrowheads="1"/>
          </p:cNvSpPr>
          <p:nvPr/>
        </p:nvSpPr>
        <p:spPr bwMode="auto">
          <a:xfrm>
            <a:off x="4543425" y="6477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chemeClr val="tx1"/>
                </a:solidFill>
              </a:rPr>
              <a:t>O’Connor, </a:t>
            </a:r>
            <a:r>
              <a:rPr lang="en-US" altLang="en-US" sz="1800" i="1" dirty="0">
                <a:solidFill>
                  <a:schemeClr val="tx1"/>
                </a:solidFill>
              </a:rPr>
              <a:t>Am J Clin </a:t>
            </a:r>
            <a:r>
              <a:rPr lang="en-US" altLang="en-US" sz="1800" i="1" dirty="0" err="1">
                <a:solidFill>
                  <a:schemeClr val="tx1"/>
                </a:solidFill>
              </a:rPr>
              <a:t>Nutr</a:t>
            </a:r>
            <a:r>
              <a:rPr lang="en-US" altLang="en-US" sz="1800" i="1" dirty="0">
                <a:solidFill>
                  <a:schemeClr val="tx1"/>
                </a:solidFill>
              </a:rPr>
              <a:t> </a:t>
            </a:r>
            <a:r>
              <a:rPr lang="en-US" altLang="en-US" sz="1800" dirty="0">
                <a:solidFill>
                  <a:schemeClr val="tx1"/>
                </a:solidFill>
              </a:rPr>
              <a:t>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C27DFE5-B838-4CE8-0AB4-D2E710169288}"/>
              </a:ext>
            </a:extLst>
          </p:cNvPr>
          <p:cNvSpPr>
            <a:spLocks noGrp="1"/>
          </p:cNvSpPr>
          <p:nvPr>
            <p:ph type="title"/>
          </p:nvPr>
        </p:nvSpPr>
        <p:spPr/>
        <p:txBody>
          <a:bodyPr/>
          <a:lstStyle/>
          <a:p>
            <a:r>
              <a:rPr lang="en-US" altLang="en-US" sz="3200"/>
              <a:t>Summary of Evidence</a:t>
            </a:r>
          </a:p>
        </p:txBody>
      </p:sp>
      <p:sp>
        <p:nvSpPr>
          <p:cNvPr id="61443" name="TextBox 3">
            <a:extLst>
              <a:ext uri="{FF2B5EF4-FFF2-40B4-BE49-F238E27FC236}">
                <a16:creationId xmlns:a16="http://schemas.microsoft.com/office/drawing/2014/main" id="{BB3B3AD5-8570-6C51-D5B5-B777F454F59E}"/>
              </a:ext>
            </a:extLst>
          </p:cNvPr>
          <p:cNvSpPr txBox="1">
            <a:spLocks noChangeArrowheads="1"/>
          </p:cNvSpPr>
          <p:nvPr/>
        </p:nvSpPr>
        <p:spPr bwMode="auto">
          <a:xfrm>
            <a:off x="3962400" y="6477000"/>
            <a:ext cx="5153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err="1">
                <a:solidFill>
                  <a:schemeClr val="tx1"/>
                </a:solidFill>
              </a:rPr>
              <a:t>Picaud</a:t>
            </a:r>
            <a:r>
              <a:rPr lang="en-US" altLang="en-US" sz="1800" dirty="0">
                <a:solidFill>
                  <a:schemeClr val="tx1"/>
                </a:solidFill>
              </a:rPr>
              <a:t>, </a:t>
            </a:r>
            <a:r>
              <a:rPr lang="en-US" altLang="en-US" sz="1800" i="1" dirty="0">
                <a:solidFill>
                  <a:schemeClr val="tx1"/>
                </a:solidFill>
              </a:rPr>
              <a:t>Nutritional Care of Preterm Infants </a:t>
            </a:r>
            <a:r>
              <a:rPr lang="en-US" altLang="en-US" sz="1800" dirty="0">
                <a:solidFill>
                  <a:schemeClr val="tx1"/>
                </a:solidFill>
              </a:rPr>
              <a:t>2021</a:t>
            </a:r>
          </a:p>
        </p:txBody>
      </p:sp>
      <p:sp>
        <p:nvSpPr>
          <p:cNvPr id="91139" name="Content Placeholder 6">
            <a:extLst>
              <a:ext uri="{FF2B5EF4-FFF2-40B4-BE49-F238E27FC236}">
                <a16:creationId xmlns:a16="http://schemas.microsoft.com/office/drawing/2014/main" id="{0AB9B472-265E-842C-630F-ADE1643A5926}"/>
              </a:ext>
            </a:extLst>
          </p:cNvPr>
          <p:cNvSpPr>
            <a:spLocks noGrp="1"/>
          </p:cNvSpPr>
          <p:nvPr>
            <p:ph idx="1"/>
          </p:nvPr>
        </p:nvSpPr>
        <p:spPr>
          <a:xfrm>
            <a:off x="457200" y="1295400"/>
            <a:ext cx="8229600" cy="2819400"/>
          </a:xfrm>
        </p:spPr>
        <p:txBody>
          <a:bodyPr>
            <a:normAutofit fontScale="92500" lnSpcReduction="10000"/>
          </a:bodyPr>
          <a:lstStyle/>
          <a:p>
            <a:pPr>
              <a:defRPr/>
            </a:pPr>
            <a:r>
              <a:rPr lang="en-US" altLang="en-US" sz="2800" dirty="0"/>
              <a:t>“The use of bovine milk-based fortifiers is the current standard of care and represents an essential step towards covering nutrient needs”</a:t>
            </a:r>
          </a:p>
          <a:p>
            <a:pPr>
              <a:defRPr/>
            </a:pPr>
            <a:r>
              <a:rPr lang="en-US" altLang="en-US" sz="2800" dirty="0"/>
              <a:t>“At this time there is no evidence to justify recommending a preferential use of HM-based fortifiers which are also far more expensive than bovine protein-based fortifiers”</a:t>
            </a:r>
          </a:p>
        </p:txBody>
      </p:sp>
      <p:pic>
        <p:nvPicPr>
          <p:cNvPr id="61445" name="Picture 8" descr="A baby's foot in a hand&#10;&#10;Description automatically generated">
            <a:extLst>
              <a:ext uri="{FF2B5EF4-FFF2-40B4-BE49-F238E27FC236}">
                <a16:creationId xmlns:a16="http://schemas.microsoft.com/office/drawing/2014/main" id="{12094311-1449-A741-2285-415F83229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995738"/>
            <a:ext cx="1843088"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a:extLst>
              <a:ext uri="{FF2B5EF4-FFF2-40B4-BE49-F238E27FC236}">
                <a16:creationId xmlns:a16="http://schemas.microsoft.com/office/drawing/2014/main" id="{00337A6B-1222-E2B8-F581-54CE8451F03D}"/>
              </a:ext>
            </a:extLst>
          </p:cNvPr>
          <p:cNvSpPr>
            <a:spLocks noGrp="1"/>
          </p:cNvSpPr>
          <p:nvPr>
            <p:ph idx="1"/>
          </p:nvPr>
        </p:nvSpPr>
        <p:spPr/>
        <p:txBody>
          <a:bodyPr/>
          <a:lstStyle/>
          <a:p>
            <a:pPr marL="0" indent="0" eaLnBrk="1" hangingPunct="1">
              <a:buFont typeface="Arial" panose="020B0604020202020204" pitchFamily="34" charset="0"/>
              <a:buNone/>
            </a:pPr>
            <a:r>
              <a:rPr lang="en-US" altLang="en-US" dirty="0"/>
              <a:t>Brenda B. Poindexter, MD, MS</a:t>
            </a:r>
          </a:p>
          <a:p>
            <a:pPr marL="0" indent="0" eaLnBrk="1" hangingPunct="1">
              <a:buFont typeface="Arial" panose="020B0604020202020204" pitchFamily="34" charset="0"/>
              <a:buNone/>
            </a:pPr>
            <a:r>
              <a:rPr lang="en-US" altLang="en-US" dirty="0"/>
              <a:t>Chief, Division of Neonatology, Children’s Healthcare of Atlanta</a:t>
            </a:r>
          </a:p>
          <a:p>
            <a:pPr marL="0" indent="0" eaLnBrk="1" hangingPunct="1">
              <a:buFont typeface="Arial" panose="020B0604020202020204" pitchFamily="34" charset="0"/>
              <a:buNone/>
            </a:pPr>
            <a:r>
              <a:rPr lang="en-US" altLang="en-US" dirty="0"/>
              <a:t>Marcus Professor of Pediatrics, Emory University School of Medicine</a:t>
            </a:r>
          </a:p>
        </p:txBody>
      </p:sp>
      <p:sp>
        <p:nvSpPr>
          <p:cNvPr id="27651" name="Title 1">
            <a:extLst>
              <a:ext uri="{FF2B5EF4-FFF2-40B4-BE49-F238E27FC236}">
                <a16:creationId xmlns:a16="http://schemas.microsoft.com/office/drawing/2014/main" id="{5FF3B5B7-5839-3AFB-F0E2-3BF17E80BAD0}"/>
              </a:ext>
            </a:extLst>
          </p:cNvPr>
          <p:cNvSpPr>
            <a:spLocks noGrp="1"/>
          </p:cNvSpPr>
          <p:nvPr>
            <p:ph type="title"/>
          </p:nvPr>
        </p:nvSpPr>
        <p:spPr/>
        <p:txBody>
          <a:bodyPr/>
          <a:lstStyle/>
          <a:p>
            <a:r>
              <a:rPr lang="en-US" altLang="en-US" sz="3600"/>
              <a:t>Faculty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02E67CBB-68D3-6AFC-C1C1-79C631A60493}"/>
              </a:ext>
            </a:extLst>
          </p:cNvPr>
          <p:cNvSpPr>
            <a:spLocks noGrp="1"/>
          </p:cNvSpPr>
          <p:nvPr>
            <p:ph type="title"/>
          </p:nvPr>
        </p:nvSpPr>
        <p:spPr>
          <a:xfrm>
            <a:off x="457200" y="274638"/>
            <a:ext cx="8610600" cy="792162"/>
          </a:xfrm>
        </p:spPr>
        <p:txBody>
          <a:bodyPr>
            <a:normAutofit fontScale="90000"/>
          </a:bodyPr>
          <a:lstStyle/>
          <a:p>
            <a:pPr>
              <a:defRPr/>
            </a:pPr>
            <a:r>
              <a:rPr lang="en-US" altLang="en-US" sz="3200" dirty="0">
                <a:latin typeface="Arial Rounded MT Bold" panose="020F0704030504030204" pitchFamily="34" charset="77"/>
              </a:rPr>
              <a:t>HM-HMF—Impact on Preterm Infant Microbiome</a:t>
            </a:r>
          </a:p>
        </p:txBody>
      </p:sp>
      <p:sp>
        <p:nvSpPr>
          <p:cNvPr id="62467" name="Content Placeholder 2">
            <a:extLst>
              <a:ext uri="{FF2B5EF4-FFF2-40B4-BE49-F238E27FC236}">
                <a16:creationId xmlns:a16="http://schemas.microsoft.com/office/drawing/2014/main" id="{D463E44D-2B1C-9707-EE34-CB224B7CA27F}"/>
              </a:ext>
            </a:extLst>
          </p:cNvPr>
          <p:cNvSpPr>
            <a:spLocks noGrp="1"/>
          </p:cNvSpPr>
          <p:nvPr>
            <p:ph idx="1"/>
          </p:nvPr>
        </p:nvSpPr>
        <p:spPr>
          <a:xfrm>
            <a:off x="457200" y="1295400"/>
            <a:ext cx="8077200" cy="4953000"/>
          </a:xfrm>
        </p:spPr>
        <p:txBody>
          <a:bodyPr/>
          <a:lstStyle/>
          <a:p>
            <a:r>
              <a:rPr lang="en-US" altLang="en-US" sz="2800"/>
              <a:t>HM-HMF has not been shown to have any impact on the preterm infant microbiome compared with BM-HMF</a:t>
            </a:r>
          </a:p>
          <a:p>
            <a:r>
              <a:rPr lang="en-US" altLang="en-US" sz="2800"/>
              <a:t>Microbial diversity influenced primarily by exposure to maternal breast milk</a:t>
            </a:r>
          </a:p>
        </p:txBody>
      </p:sp>
      <p:sp>
        <p:nvSpPr>
          <p:cNvPr id="62468" name="TextBox 3">
            <a:extLst>
              <a:ext uri="{FF2B5EF4-FFF2-40B4-BE49-F238E27FC236}">
                <a16:creationId xmlns:a16="http://schemas.microsoft.com/office/drawing/2014/main" id="{01582B2A-63BE-6A56-9233-E520A928D8FD}"/>
              </a:ext>
            </a:extLst>
          </p:cNvPr>
          <p:cNvSpPr txBox="1">
            <a:spLocks noChangeArrowheads="1"/>
          </p:cNvSpPr>
          <p:nvPr/>
        </p:nvSpPr>
        <p:spPr bwMode="auto">
          <a:xfrm>
            <a:off x="4495800" y="58578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err="1">
                <a:solidFill>
                  <a:schemeClr val="tx1"/>
                </a:solidFill>
              </a:rPr>
              <a:t>Kumbhare</a:t>
            </a:r>
            <a:r>
              <a:rPr lang="en-US" altLang="en-US" sz="1800" dirty="0">
                <a:solidFill>
                  <a:schemeClr val="tx1"/>
                </a:solidFill>
              </a:rPr>
              <a:t>, </a:t>
            </a:r>
            <a:r>
              <a:rPr lang="en-US" altLang="en-US" sz="1800" i="1" dirty="0">
                <a:solidFill>
                  <a:schemeClr val="tx1"/>
                </a:solidFill>
              </a:rPr>
              <a:t>Cell Rep Med </a:t>
            </a:r>
            <a:r>
              <a:rPr lang="en-US" altLang="en-US" sz="1800" dirty="0">
                <a:solidFill>
                  <a:schemeClr val="tx1"/>
                </a:solidFill>
              </a:rPr>
              <a:t>2022</a:t>
            </a:r>
          </a:p>
          <a:p>
            <a:pPr algn="r" eaLnBrk="1" hangingPunct="1">
              <a:spcBef>
                <a:spcPct val="0"/>
              </a:spcBef>
              <a:buClrTx/>
              <a:buFontTx/>
              <a:buNone/>
            </a:pPr>
            <a:r>
              <a:rPr lang="en-US" altLang="en-US" sz="1800" dirty="0">
                <a:solidFill>
                  <a:schemeClr val="tx1"/>
                </a:solidFill>
              </a:rPr>
              <a:t>Ford, </a:t>
            </a:r>
            <a:r>
              <a:rPr lang="en-US" altLang="en-US" sz="1800" i="1" dirty="0">
                <a:solidFill>
                  <a:schemeClr val="tx1"/>
                </a:solidFill>
              </a:rPr>
              <a:t>Am J Clin </a:t>
            </a:r>
            <a:r>
              <a:rPr lang="en-US" altLang="en-US" sz="1800" i="1" dirty="0" err="1">
                <a:solidFill>
                  <a:schemeClr val="tx1"/>
                </a:solidFill>
              </a:rPr>
              <a:t>Nutr</a:t>
            </a:r>
            <a:r>
              <a:rPr lang="en-US" altLang="en-US" sz="1800" i="1" dirty="0">
                <a:solidFill>
                  <a:schemeClr val="tx1"/>
                </a:solidFill>
              </a:rPr>
              <a:t> </a:t>
            </a:r>
            <a:r>
              <a:rPr lang="en-US" altLang="en-US" sz="1800" dirty="0">
                <a:solidFill>
                  <a:schemeClr val="tx1"/>
                </a:solidFill>
              </a:rPr>
              <a:t>2019</a:t>
            </a:r>
          </a:p>
          <a:p>
            <a:pPr algn="r" eaLnBrk="1" hangingPunct="1">
              <a:spcBef>
                <a:spcPct val="0"/>
              </a:spcBef>
              <a:buClrTx/>
              <a:buFontTx/>
              <a:buNone/>
            </a:pPr>
            <a:r>
              <a:rPr lang="en-US" altLang="en-US" sz="1800" dirty="0" err="1">
                <a:solidFill>
                  <a:schemeClr val="tx1"/>
                </a:solidFill>
              </a:rPr>
              <a:t>Embleton</a:t>
            </a:r>
            <a:r>
              <a:rPr lang="en-US" altLang="en-US" sz="1800" dirty="0">
                <a:solidFill>
                  <a:schemeClr val="tx1"/>
                </a:solidFill>
              </a:rPr>
              <a:t>, </a:t>
            </a:r>
            <a:r>
              <a:rPr lang="en-US" altLang="en-US" sz="1800" i="1" dirty="0">
                <a:solidFill>
                  <a:schemeClr val="tx1"/>
                </a:solidFill>
              </a:rPr>
              <a:t>JAMA </a:t>
            </a:r>
            <a:r>
              <a:rPr lang="en-US" altLang="en-US" sz="1800" i="1" dirty="0" err="1">
                <a:solidFill>
                  <a:schemeClr val="tx1"/>
                </a:solidFill>
              </a:rPr>
              <a:t>Netw</a:t>
            </a:r>
            <a:r>
              <a:rPr lang="en-US" altLang="en-US" sz="1800" i="1" dirty="0">
                <a:solidFill>
                  <a:schemeClr val="tx1"/>
                </a:solidFill>
              </a:rPr>
              <a:t> Open </a:t>
            </a:r>
            <a:r>
              <a:rPr lang="en-US" altLang="en-US" sz="1800" dirty="0">
                <a:solidFill>
                  <a:schemeClr val="tx1"/>
                </a:solidFill>
              </a:rPr>
              <a:t>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2CA0BC5-9F91-C49C-22EE-1590D8D36F3D}"/>
              </a:ext>
            </a:extLst>
          </p:cNvPr>
          <p:cNvSpPr>
            <a:spLocks noGrp="1"/>
          </p:cNvSpPr>
          <p:nvPr>
            <p:ph type="title"/>
          </p:nvPr>
        </p:nvSpPr>
        <p:spPr/>
        <p:txBody>
          <a:bodyPr/>
          <a:lstStyle/>
          <a:p>
            <a:r>
              <a:rPr lang="en-US" altLang="en-US" sz="3600">
                <a:solidFill>
                  <a:srgbClr val="00B050"/>
                </a:solidFill>
              </a:rPr>
              <a:t>Growth and HM-HMF</a:t>
            </a:r>
          </a:p>
        </p:txBody>
      </p:sp>
      <p:sp>
        <p:nvSpPr>
          <p:cNvPr id="81922" name="Content Placeholder 2">
            <a:extLst>
              <a:ext uri="{FF2B5EF4-FFF2-40B4-BE49-F238E27FC236}">
                <a16:creationId xmlns:a16="http://schemas.microsoft.com/office/drawing/2014/main" id="{C2BACD44-36A2-35D2-531A-E6D9B1359506}"/>
              </a:ext>
            </a:extLst>
          </p:cNvPr>
          <p:cNvSpPr>
            <a:spLocks noGrp="1"/>
          </p:cNvSpPr>
          <p:nvPr>
            <p:ph idx="1"/>
          </p:nvPr>
        </p:nvSpPr>
        <p:spPr>
          <a:xfrm>
            <a:off x="381000" y="1295400"/>
            <a:ext cx="8229600" cy="4953000"/>
          </a:xfrm>
        </p:spPr>
        <p:txBody>
          <a:bodyPr>
            <a:normAutofit lnSpcReduction="10000"/>
          </a:bodyPr>
          <a:lstStyle/>
          <a:p>
            <a:pPr>
              <a:lnSpc>
                <a:spcPct val="90000"/>
              </a:lnSpc>
              <a:buFont typeface="Times" charset="0"/>
              <a:buChar char="•"/>
              <a:defRPr/>
            </a:pPr>
            <a:r>
              <a:rPr lang="en-US" sz="2800" dirty="0">
                <a:solidFill>
                  <a:schemeClr val="tx1">
                    <a:lumMod val="50000"/>
                  </a:schemeClr>
                </a:solidFill>
                <a:ea typeface="MS PGothic" charset="0"/>
                <a:cs typeface="MS PGothic" charset="0"/>
              </a:rPr>
              <a:t>Length gain velocity significantly lower in exclusive HM group (0.84 ± 0.21 vs. 1.12 ± 0.28 cm/wk) than bovine formula </a:t>
            </a:r>
            <a:r>
              <a:rPr lang="en-US" sz="2000" dirty="0">
                <a:solidFill>
                  <a:schemeClr val="tx1">
                    <a:lumMod val="50000"/>
                  </a:schemeClr>
                </a:solidFill>
                <a:ea typeface="MS PGothic" charset="0"/>
                <a:cs typeface="MS PGothic" charset="0"/>
              </a:rPr>
              <a:t>(Cristofalo, J Pediatr 2013)</a:t>
            </a:r>
          </a:p>
          <a:p>
            <a:pPr>
              <a:lnSpc>
                <a:spcPct val="90000"/>
              </a:lnSpc>
              <a:buFont typeface="Times" charset="0"/>
              <a:buChar char="•"/>
              <a:defRPr/>
            </a:pPr>
            <a:r>
              <a:rPr lang="en-US" sz="2800" dirty="0">
                <a:solidFill>
                  <a:schemeClr val="tx1">
                    <a:lumMod val="50000"/>
                  </a:schemeClr>
                </a:solidFill>
                <a:ea typeface="MS PGothic" charset="0"/>
                <a:cs typeface="Calibri" panose="020F0502020204030204" pitchFamily="34" charset="0"/>
              </a:rPr>
              <a:t>No difference in growth z-score trajectories between HM-HMF and BM-HMF in OptiMOM trial with HM-HMF group receiving higher caloric density (minimum 26 kcal/oz) </a:t>
            </a:r>
            <a:r>
              <a:rPr lang="en-US" sz="2000" dirty="0">
                <a:solidFill>
                  <a:schemeClr val="tx1">
                    <a:lumMod val="50000"/>
                  </a:schemeClr>
                </a:solidFill>
                <a:ea typeface="MS PGothic" charset="0"/>
                <a:cs typeface="MS PGothic" charset="0"/>
              </a:rPr>
              <a:t>(O’Connor</a:t>
            </a:r>
            <a:r>
              <a:rPr lang="en-US" altLang="en-US" sz="2000" dirty="0"/>
              <a:t>, </a:t>
            </a:r>
            <a:r>
              <a:rPr lang="en-US" altLang="en-US" sz="2000" i="1" dirty="0"/>
              <a:t>Am J Clin </a:t>
            </a:r>
            <a:r>
              <a:rPr lang="en-US" altLang="en-US" sz="2000" i="1" dirty="0" err="1"/>
              <a:t>Nutr</a:t>
            </a:r>
            <a:r>
              <a:rPr lang="en-US" altLang="en-US" sz="2000" i="1" dirty="0"/>
              <a:t> </a:t>
            </a:r>
            <a:r>
              <a:rPr lang="en-US" altLang="en-US" sz="2000" dirty="0"/>
              <a:t>2019</a:t>
            </a:r>
            <a:r>
              <a:rPr lang="en-US" sz="2000" dirty="0">
                <a:solidFill>
                  <a:schemeClr val="tx1">
                    <a:lumMod val="50000"/>
                  </a:schemeClr>
                </a:solidFill>
                <a:ea typeface="MS PGothic" charset="0"/>
                <a:cs typeface="MS PGothic" charset="0"/>
              </a:rPr>
              <a:t>)</a:t>
            </a:r>
            <a:endParaRPr lang="en-US" sz="2000" dirty="0">
              <a:solidFill>
                <a:schemeClr val="tx1">
                  <a:lumMod val="50000"/>
                </a:schemeClr>
              </a:solidFill>
              <a:ea typeface="MS PGothic" charset="0"/>
              <a:cs typeface="Calibri" panose="020F0502020204030204" pitchFamily="34" charset="0"/>
            </a:endParaRPr>
          </a:p>
          <a:p>
            <a:pPr>
              <a:lnSpc>
                <a:spcPct val="90000"/>
              </a:lnSpc>
              <a:buFont typeface="Times" charset="0"/>
              <a:buChar char="•"/>
              <a:defRPr/>
            </a:pPr>
            <a:r>
              <a:rPr lang="en-US" sz="2800" dirty="0">
                <a:solidFill>
                  <a:schemeClr val="tx1">
                    <a:lumMod val="50000"/>
                  </a:schemeClr>
                </a:solidFill>
                <a:ea typeface="MS PGothic" charset="0"/>
                <a:cs typeface="Calibri" panose="020F0502020204030204" pitchFamily="34" charset="0"/>
              </a:rPr>
              <a:t>Human milk-based cream product can also provide caloric enrichment (may worsen linear growth)</a:t>
            </a:r>
            <a:r>
              <a:rPr lang="en-US" sz="2000" dirty="0">
                <a:solidFill>
                  <a:schemeClr val="tx1">
                    <a:lumMod val="50000"/>
                  </a:schemeClr>
                </a:solidFill>
                <a:ea typeface="MS PGothic" charset="0"/>
                <a:cs typeface="Calibri" panose="020F0502020204030204" pitchFamily="34" charset="0"/>
              </a:rPr>
              <a:t> (</a:t>
            </a:r>
            <a:r>
              <a:rPr lang="en-US" altLang="en-US" sz="2000" dirty="0"/>
              <a:t>Hair, </a:t>
            </a:r>
            <a:r>
              <a:rPr lang="en-US" altLang="en-US" sz="2000" i="1" dirty="0"/>
              <a:t>J Pediatr </a:t>
            </a:r>
            <a:r>
              <a:rPr lang="en-US" altLang="en-US" sz="2000" dirty="0"/>
              <a:t>2014)</a:t>
            </a:r>
          </a:p>
          <a:p>
            <a:pPr>
              <a:lnSpc>
                <a:spcPct val="90000"/>
              </a:lnSpc>
              <a:buFont typeface="Times" charset="0"/>
              <a:buChar char="•"/>
              <a:defRPr/>
            </a:pPr>
            <a:r>
              <a:rPr lang="en-US" sz="2800" dirty="0">
                <a:solidFill>
                  <a:schemeClr val="tx1">
                    <a:lumMod val="50000"/>
                  </a:schemeClr>
                </a:solidFill>
                <a:ea typeface="MS PGothic" charset="0"/>
                <a:cs typeface="Calibri" panose="020F0502020204030204" pitchFamily="34" charset="0"/>
              </a:rPr>
              <a:t>Growth velocity lower in retrospective study of HM-HMF vs BM-HMF (no difference in NEC) </a:t>
            </a:r>
            <a:r>
              <a:rPr lang="en-US" sz="2000" dirty="0">
                <a:solidFill>
                  <a:schemeClr val="tx1">
                    <a:lumMod val="50000"/>
                  </a:schemeClr>
                </a:solidFill>
                <a:ea typeface="MS PGothic" charset="0"/>
                <a:cs typeface="Calibri" panose="020F0502020204030204" pitchFamily="34" charset="0"/>
              </a:rPr>
              <a:t>(Eibensteiner, </a:t>
            </a:r>
            <a:r>
              <a:rPr lang="en-US" sz="2000" i="1" dirty="0">
                <a:solidFill>
                  <a:schemeClr val="tx1">
                    <a:lumMod val="50000"/>
                  </a:schemeClr>
                </a:solidFill>
                <a:ea typeface="MS PGothic" charset="0"/>
                <a:cs typeface="Calibri" panose="020F0502020204030204" pitchFamily="34" charset="0"/>
              </a:rPr>
              <a:t>Nutrients</a:t>
            </a:r>
            <a:r>
              <a:rPr lang="en-US" sz="2000" dirty="0">
                <a:solidFill>
                  <a:schemeClr val="tx1">
                    <a:lumMod val="50000"/>
                  </a:schemeClr>
                </a:solidFill>
                <a:ea typeface="MS PGothic" charset="0"/>
                <a:cs typeface="Calibri" panose="020F0502020204030204" pitchFamily="34" charset="0"/>
              </a:rPr>
              <a:t> 2019)</a:t>
            </a:r>
            <a:endParaRPr lang="en-US" sz="2800" dirty="0">
              <a:solidFill>
                <a:schemeClr val="tx1">
                  <a:lumMod val="50000"/>
                </a:schemeClr>
              </a:solidFill>
              <a:ea typeface="MS PGothic" charset="0"/>
              <a:cs typeface="Calibri" panose="020F0502020204030204" pitchFamily="34" charset="0"/>
            </a:endParaRPr>
          </a:p>
          <a:p>
            <a:pPr>
              <a:lnSpc>
                <a:spcPct val="90000"/>
              </a:lnSpc>
              <a:buFont typeface="Times" charset="0"/>
              <a:buChar char="•"/>
              <a:defRPr/>
            </a:pPr>
            <a:endParaRPr lang="en-US" sz="2800" dirty="0">
              <a:solidFill>
                <a:schemeClr val="tx1">
                  <a:lumMod val="50000"/>
                </a:schemeClr>
              </a:solidFill>
              <a:ea typeface="MS PGothic" charset="0"/>
              <a:cs typeface="Calibri" panose="020F0502020204030204" pitchFamily="34" charset="0"/>
            </a:endParaRPr>
          </a:p>
          <a:p>
            <a:pPr>
              <a:lnSpc>
                <a:spcPct val="90000"/>
              </a:lnSpc>
              <a:buFont typeface="Times" charset="0"/>
              <a:buChar char="•"/>
              <a:defRPr/>
            </a:pPr>
            <a:endParaRPr lang="en-US" dirty="0">
              <a:ea typeface="MS PGothic" charset="0"/>
              <a:cs typeface="MS PGothic"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AE95-C1B8-0DD4-B90E-BE273136B1ED}"/>
              </a:ext>
            </a:extLst>
          </p:cNvPr>
          <p:cNvSpPr>
            <a:spLocks noGrp="1"/>
          </p:cNvSpPr>
          <p:nvPr>
            <p:ph type="title"/>
          </p:nvPr>
        </p:nvSpPr>
        <p:spPr/>
        <p:txBody>
          <a:bodyPr>
            <a:normAutofit fontScale="90000"/>
          </a:bodyPr>
          <a:lstStyle/>
          <a:p>
            <a:pPr>
              <a:defRPr/>
            </a:pPr>
            <a:r>
              <a:rPr lang="en-US" dirty="0"/>
              <a:t>Special Considerations for Donor Human Milk</a:t>
            </a:r>
          </a:p>
        </p:txBody>
      </p:sp>
      <p:sp>
        <p:nvSpPr>
          <p:cNvPr id="65539" name="Content Placeholder 2">
            <a:extLst>
              <a:ext uri="{FF2B5EF4-FFF2-40B4-BE49-F238E27FC236}">
                <a16:creationId xmlns:a16="http://schemas.microsoft.com/office/drawing/2014/main" id="{0031DEA1-6BAD-B9C1-6B0E-28050D9907E5}"/>
              </a:ext>
            </a:extLst>
          </p:cNvPr>
          <p:cNvSpPr>
            <a:spLocks noGrp="1"/>
          </p:cNvSpPr>
          <p:nvPr>
            <p:ph idx="1"/>
          </p:nvPr>
        </p:nvSpPr>
        <p:spPr/>
        <p:txBody>
          <a:bodyPr/>
          <a:lstStyle/>
          <a:p>
            <a:r>
              <a:rPr lang="en-US" altLang="en-US"/>
              <a:t>Compared to preterm MBM, nutritional profile of DBM is more similar to mature milk of mothers of term infants </a:t>
            </a:r>
          </a:p>
          <a:p>
            <a:r>
              <a:rPr lang="en-US" altLang="en-US"/>
              <a:t>Milk processing subjects donated milk to increase freeze-thaw cycles and additional handling that results in fat loss</a:t>
            </a:r>
          </a:p>
          <a:p>
            <a:r>
              <a:rPr lang="en-US" altLang="en-US"/>
              <a:t>Heat pasteurization reduce bioactivity and concentration of nonnutritive factors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B7C63B1-7160-1901-9C58-9DA44D4C3B1C}"/>
              </a:ext>
            </a:extLst>
          </p:cNvPr>
          <p:cNvSpPr>
            <a:spLocks noGrp="1"/>
          </p:cNvSpPr>
          <p:nvPr>
            <p:ph type="title"/>
          </p:nvPr>
        </p:nvSpPr>
        <p:spPr/>
        <p:txBody>
          <a:bodyPr/>
          <a:lstStyle/>
          <a:p>
            <a:r>
              <a:rPr lang="en-US" altLang="en-US" sz="3200">
                <a:solidFill>
                  <a:srgbClr val="00B050"/>
                </a:solidFill>
              </a:rPr>
              <a:t>Effects of Handling on Donor Milk</a:t>
            </a:r>
          </a:p>
        </p:txBody>
      </p:sp>
      <p:graphicFrame>
        <p:nvGraphicFramePr>
          <p:cNvPr id="4" name="Content Placeholder 3">
            <a:extLst>
              <a:ext uri="{FF2B5EF4-FFF2-40B4-BE49-F238E27FC236}">
                <a16:creationId xmlns:a16="http://schemas.microsoft.com/office/drawing/2014/main" id="{4ACE7CB0-1C71-D349-5C27-2DCBB75FFF3D}"/>
              </a:ext>
            </a:extLst>
          </p:cNvPr>
          <p:cNvGraphicFramePr>
            <a:graphicFrameLocks noGrp="1" noChangeAspect="1"/>
          </p:cNvGraphicFramePr>
          <p:nvPr>
            <p:ph idx="1"/>
          </p:nvPr>
        </p:nvGraphicFramePr>
        <p:xfrm>
          <a:off x="457200" y="1295400"/>
          <a:ext cx="8229601" cy="3606802"/>
        </p:xfrm>
        <a:graphic>
          <a:graphicData uri="http://schemas.openxmlformats.org/drawingml/2006/table">
            <a:tbl>
              <a:tblPr firstRow="1" bandRow="1">
                <a:tableStyleId>{5C22544A-7EE6-4342-B048-85BDC9FD1C3A}</a:tableStyleId>
              </a:tblPr>
              <a:tblGrid>
                <a:gridCol w="2780837">
                  <a:extLst>
                    <a:ext uri="{9D8B030D-6E8A-4147-A177-3AD203B41FA5}">
                      <a16:colId xmlns:a16="http://schemas.microsoft.com/office/drawing/2014/main" val="20000"/>
                    </a:ext>
                  </a:extLst>
                </a:gridCol>
                <a:gridCol w="2724382">
                  <a:extLst>
                    <a:ext uri="{9D8B030D-6E8A-4147-A177-3AD203B41FA5}">
                      <a16:colId xmlns:a16="http://schemas.microsoft.com/office/drawing/2014/main" val="20001"/>
                    </a:ext>
                  </a:extLst>
                </a:gridCol>
                <a:gridCol w="2724382">
                  <a:extLst>
                    <a:ext uri="{9D8B030D-6E8A-4147-A177-3AD203B41FA5}">
                      <a16:colId xmlns:a16="http://schemas.microsoft.com/office/drawing/2014/main" val="20002"/>
                    </a:ext>
                  </a:extLst>
                </a:gridCol>
              </a:tblGrid>
              <a:tr h="474584">
                <a:tc>
                  <a:txBody>
                    <a:bodyPr/>
                    <a:lstStyle/>
                    <a:p>
                      <a:r>
                        <a:rPr lang="en-US" sz="2400" dirty="0">
                          <a:solidFill>
                            <a:schemeClr val="bg1"/>
                          </a:solidFill>
                          <a:latin typeface="Calibri" panose="020F0502020204030204" pitchFamily="34" charset="0"/>
                          <a:cs typeface="Calibri" panose="020F0502020204030204" pitchFamily="34" charset="0"/>
                        </a:rPr>
                        <a:t>Step in Process</a:t>
                      </a:r>
                    </a:p>
                  </a:txBody>
                  <a:tcPr marL="68570" marR="68570" marT="34291" marB="34291"/>
                </a:tc>
                <a:tc>
                  <a:txBody>
                    <a:bodyPr/>
                    <a:lstStyle/>
                    <a:p>
                      <a:r>
                        <a:rPr lang="en-US" sz="2400" dirty="0">
                          <a:solidFill>
                            <a:schemeClr val="bg1"/>
                          </a:solidFill>
                          <a:latin typeface="Calibri" panose="020F0502020204030204" pitchFamily="34" charset="0"/>
                          <a:cs typeface="Calibri" panose="020F0502020204030204" pitchFamily="34" charset="0"/>
                        </a:rPr>
                        <a:t>Fat g/dL</a:t>
                      </a:r>
                    </a:p>
                  </a:txBody>
                  <a:tcPr marL="68570" marR="68570" marT="34291" marB="34291"/>
                </a:tc>
                <a:tc>
                  <a:txBody>
                    <a:bodyPr/>
                    <a:lstStyle/>
                    <a:p>
                      <a:r>
                        <a:rPr lang="en-US" sz="2400" dirty="0">
                          <a:solidFill>
                            <a:schemeClr val="bg1"/>
                          </a:solidFill>
                          <a:latin typeface="Calibri" panose="020F0502020204030204" pitchFamily="34" charset="0"/>
                          <a:cs typeface="Calibri" panose="020F0502020204030204" pitchFamily="34" charset="0"/>
                        </a:rPr>
                        <a:t>Protein g/dL</a:t>
                      </a:r>
                    </a:p>
                  </a:txBody>
                  <a:tcPr marL="68570" marR="68570" marT="34291" marB="34291"/>
                </a:tc>
                <a:extLst>
                  <a:ext uri="{0D108BD9-81ED-4DB2-BD59-A6C34878D82A}">
                    <a16:rowId xmlns:a16="http://schemas.microsoft.com/office/drawing/2014/main" val="10000"/>
                  </a:ext>
                </a:extLst>
              </a:tr>
              <a:tr h="474584">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Raw</a:t>
                      </a: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2.17 ± 1.47</a:t>
                      </a: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1.03  ± 0.39</a:t>
                      </a:r>
                    </a:p>
                  </a:txBody>
                  <a:tcPr marL="68570" marR="68570" marT="34291" marB="34291"/>
                </a:tc>
                <a:extLst>
                  <a:ext uri="{0D108BD9-81ED-4DB2-BD59-A6C34878D82A}">
                    <a16:rowId xmlns:a16="http://schemas.microsoft.com/office/drawing/2014/main" val="10001"/>
                  </a:ext>
                </a:extLst>
              </a:tr>
              <a:tr h="854233">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Post-Pasteurization</a:t>
                      </a: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2.05 ± 1.46</a:t>
                      </a: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0.99  ± 0.42</a:t>
                      </a:r>
                    </a:p>
                  </a:txBody>
                  <a:tcPr marL="68570" marR="68570" marT="34291" marB="34291"/>
                </a:tc>
                <a:extLst>
                  <a:ext uri="{0D108BD9-81ED-4DB2-BD59-A6C34878D82A}">
                    <a16:rowId xmlns:a16="http://schemas.microsoft.com/office/drawing/2014/main" val="10002"/>
                  </a:ext>
                </a:extLst>
              </a:tr>
              <a:tr h="474584">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Thawed</a:t>
                      </a: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2.00  ± 1.45</a:t>
                      </a: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0.97 ± 0.41</a:t>
                      </a:r>
                    </a:p>
                  </a:txBody>
                  <a:tcPr marL="68570" marR="68570" marT="34291" marB="34291"/>
                </a:tc>
                <a:extLst>
                  <a:ext uri="{0D108BD9-81ED-4DB2-BD59-A6C34878D82A}">
                    <a16:rowId xmlns:a16="http://schemas.microsoft.com/office/drawing/2014/main" val="10003"/>
                  </a:ext>
                </a:extLst>
              </a:tr>
              <a:tr h="474584">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Fed by</a:t>
                      </a:r>
                      <a:r>
                        <a:rPr lang="en-US" sz="2400" baseline="0" dirty="0">
                          <a:solidFill>
                            <a:schemeClr val="tx1">
                              <a:lumMod val="50000"/>
                            </a:schemeClr>
                          </a:solidFill>
                          <a:latin typeface="Calibri" panose="020F0502020204030204" pitchFamily="34" charset="0"/>
                          <a:cs typeface="Calibri" panose="020F0502020204030204" pitchFamily="34" charset="0"/>
                        </a:rPr>
                        <a:t> NG bolus </a:t>
                      </a:r>
                      <a:endParaRPr lang="en-US" sz="2400" dirty="0">
                        <a:solidFill>
                          <a:schemeClr val="tx1">
                            <a:lumMod val="50000"/>
                          </a:schemeClr>
                        </a:solidFill>
                        <a:latin typeface="Calibri" panose="020F0502020204030204" pitchFamily="34" charset="0"/>
                        <a:cs typeface="Calibri" panose="020F0502020204030204" pitchFamily="34" charset="0"/>
                      </a:endParaRP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1.88</a:t>
                      </a:r>
                      <a:r>
                        <a:rPr lang="en-US" sz="2400" baseline="0" dirty="0">
                          <a:solidFill>
                            <a:schemeClr val="tx1">
                              <a:lumMod val="50000"/>
                            </a:schemeClr>
                          </a:solidFill>
                          <a:latin typeface="Calibri" panose="020F0502020204030204" pitchFamily="34" charset="0"/>
                          <a:cs typeface="Calibri" panose="020F0502020204030204" pitchFamily="34" charset="0"/>
                        </a:rPr>
                        <a:t> </a:t>
                      </a:r>
                      <a:r>
                        <a:rPr lang="en-US" sz="2400" dirty="0">
                          <a:solidFill>
                            <a:schemeClr val="tx1">
                              <a:lumMod val="50000"/>
                            </a:schemeClr>
                          </a:solidFill>
                          <a:latin typeface="Calibri" panose="020F0502020204030204" pitchFamily="34" charset="0"/>
                          <a:cs typeface="Calibri" panose="020F0502020204030204" pitchFamily="34" charset="0"/>
                        </a:rPr>
                        <a:t> ± 1.22</a:t>
                      </a: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0.94  ± 0.38</a:t>
                      </a:r>
                    </a:p>
                  </a:txBody>
                  <a:tcPr marL="68570" marR="68570" marT="34291" marB="34291"/>
                </a:tc>
                <a:extLst>
                  <a:ext uri="{0D108BD9-81ED-4DB2-BD59-A6C34878D82A}">
                    <a16:rowId xmlns:a16="http://schemas.microsoft.com/office/drawing/2014/main" val="10004"/>
                  </a:ext>
                </a:extLst>
              </a:tr>
              <a:tr h="854233">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Continuous</a:t>
                      </a:r>
                      <a:r>
                        <a:rPr lang="en-US" sz="2400" baseline="0" dirty="0">
                          <a:solidFill>
                            <a:schemeClr val="tx1">
                              <a:lumMod val="50000"/>
                            </a:schemeClr>
                          </a:solidFill>
                          <a:latin typeface="Calibri" panose="020F0502020204030204" pitchFamily="34" charset="0"/>
                          <a:cs typeface="Calibri" panose="020F0502020204030204" pitchFamily="34" charset="0"/>
                        </a:rPr>
                        <a:t> infusion </a:t>
                      </a:r>
                      <a:endParaRPr lang="en-US" sz="2400" dirty="0">
                        <a:solidFill>
                          <a:schemeClr val="tx1">
                            <a:lumMod val="50000"/>
                          </a:schemeClr>
                        </a:solidFill>
                        <a:latin typeface="Calibri" panose="020F0502020204030204" pitchFamily="34" charset="0"/>
                        <a:cs typeface="Calibri" panose="020F0502020204030204" pitchFamily="34" charset="0"/>
                      </a:endParaRP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1.00</a:t>
                      </a:r>
                      <a:r>
                        <a:rPr lang="en-US" sz="2400" baseline="0" dirty="0">
                          <a:solidFill>
                            <a:schemeClr val="tx1">
                              <a:lumMod val="50000"/>
                            </a:schemeClr>
                          </a:solidFill>
                          <a:latin typeface="Calibri" panose="020F0502020204030204" pitchFamily="34" charset="0"/>
                          <a:cs typeface="Calibri" panose="020F0502020204030204" pitchFamily="34" charset="0"/>
                        </a:rPr>
                        <a:t> </a:t>
                      </a:r>
                      <a:r>
                        <a:rPr lang="en-US" sz="2400" dirty="0">
                          <a:solidFill>
                            <a:schemeClr val="tx1">
                              <a:lumMod val="50000"/>
                            </a:schemeClr>
                          </a:solidFill>
                          <a:latin typeface="Calibri" panose="020F0502020204030204" pitchFamily="34" charset="0"/>
                          <a:cs typeface="Calibri" panose="020F0502020204030204" pitchFamily="34" charset="0"/>
                        </a:rPr>
                        <a:t> ±  0.99</a:t>
                      </a:r>
                    </a:p>
                  </a:txBody>
                  <a:tcPr marL="68570" marR="68570" marT="34291" marB="34291"/>
                </a:tc>
                <a:tc>
                  <a:txBody>
                    <a:bodyPr/>
                    <a:lstStyle/>
                    <a:p>
                      <a:r>
                        <a:rPr lang="en-US" sz="2400" dirty="0">
                          <a:solidFill>
                            <a:schemeClr val="tx1">
                              <a:lumMod val="50000"/>
                            </a:schemeClr>
                          </a:solidFill>
                          <a:latin typeface="Calibri" panose="020F0502020204030204" pitchFamily="34" charset="0"/>
                          <a:cs typeface="Calibri" panose="020F0502020204030204" pitchFamily="34" charset="0"/>
                        </a:rPr>
                        <a:t>0.89  ± </a:t>
                      </a:r>
                      <a:r>
                        <a:rPr lang="en-US" sz="2400" baseline="0" dirty="0">
                          <a:solidFill>
                            <a:schemeClr val="tx1">
                              <a:lumMod val="50000"/>
                            </a:schemeClr>
                          </a:solidFill>
                          <a:latin typeface="Calibri" panose="020F0502020204030204" pitchFamily="34" charset="0"/>
                          <a:cs typeface="Calibri" panose="020F0502020204030204" pitchFamily="34" charset="0"/>
                        </a:rPr>
                        <a:t> 0.41</a:t>
                      </a:r>
                      <a:endParaRPr lang="en-US" sz="2400" dirty="0">
                        <a:solidFill>
                          <a:schemeClr val="tx1">
                            <a:lumMod val="50000"/>
                          </a:schemeClr>
                        </a:solidFill>
                        <a:latin typeface="Calibri" panose="020F0502020204030204" pitchFamily="34" charset="0"/>
                        <a:cs typeface="Calibri" panose="020F0502020204030204" pitchFamily="34" charset="0"/>
                      </a:endParaRPr>
                    </a:p>
                  </a:txBody>
                  <a:tcPr marL="68570" marR="68570" marT="34291" marB="34291"/>
                </a:tc>
                <a:extLst>
                  <a:ext uri="{0D108BD9-81ED-4DB2-BD59-A6C34878D82A}">
                    <a16:rowId xmlns:a16="http://schemas.microsoft.com/office/drawing/2014/main" val="10005"/>
                  </a:ext>
                </a:extLst>
              </a:tr>
            </a:tbl>
          </a:graphicData>
        </a:graphic>
      </p:graphicFrame>
      <p:sp>
        <p:nvSpPr>
          <p:cNvPr id="7" name="Rounded Rectangle 6">
            <a:extLst>
              <a:ext uri="{FF2B5EF4-FFF2-40B4-BE49-F238E27FC236}">
                <a16:creationId xmlns:a16="http://schemas.microsoft.com/office/drawing/2014/main" id="{75A580C6-C29A-0C28-739D-5A3BE4E439EE}"/>
              </a:ext>
            </a:extLst>
          </p:cNvPr>
          <p:cNvSpPr/>
          <p:nvPr/>
        </p:nvSpPr>
        <p:spPr>
          <a:xfrm>
            <a:off x="6273800" y="5265738"/>
            <a:ext cx="2628900" cy="51752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6594" name="TextBox 4">
            <a:extLst>
              <a:ext uri="{FF2B5EF4-FFF2-40B4-BE49-F238E27FC236}">
                <a16:creationId xmlns:a16="http://schemas.microsoft.com/office/drawing/2014/main" id="{E0DFC6C2-B1FB-C1E7-4C29-D57122574FD2}"/>
              </a:ext>
            </a:extLst>
          </p:cNvPr>
          <p:cNvSpPr txBox="1">
            <a:spLocks noChangeArrowheads="1"/>
          </p:cNvSpPr>
          <p:nvPr/>
        </p:nvSpPr>
        <p:spPr bwMode="auto">
          <a:xfrm>
            <a:off x="5334000" y="6488113"/>
            <a:ext cx="3798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defTabSz="3429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i="1" dirty="0">
                <a:cs typeface="Calibri" panose="020F0502020204030204" pitchFamily="34" charset="0"/>
              </a:rPr>
              <a:t>Viera, Early Human Development 2011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E13CFD9-3845-5905-7B47-8DB56458465F}"/>
              </a:ext>
            </a:extLst>
          </p:cNvPr>
          <p:cNvSpPr>
            <a:spLocks noGrp="1"/>
          </p:cNvSpPr>
          <p:nvPr>
            <p:ph type="title"/>
          </p:nvPr>
        </p:nvSpPr>
        <p:spPr/>
        <p:txBody>
          <a:bodyPr/>
          <a:lstStyle/>
          <a:p>
            <a:r>
              <a:rPr lang="en-US" altLang="en-US">
                <a:solidFill>
                  <a:srgbClr val="00B050"/>
                </a:solidFill>
                <a:cs typeface="Calibri" panose="020F0502020204030204" pitchFamily="34" charset="0"/>
              </a:rPr>
              <a:t>When to Fortify</a:t>
            </a:r>
          </a:p>
        </p:txBody>
      </p:sp>
      <p:sp>
        <p:nvSpPr>
          <p:cNvPr id="3" name="Content Placeholder 2">
            <a:extLst>
              <a:ext uri="{FF2B5EF4-FFF2-40B4-BE49-F238E27FC236}">
                <a16:creationId xmlns:a16="http://schemas.microsoft.com/office/drawing/2014/main" id="{7DB20ACD-FD12-8B56-1D22-C120404ACD88}"/>
              </a:ext>
            </a:extLst>
          </p:cNvPr>
          <p:cNvSpPr>
            <a:spLocks noGrp="1"/>
          </p:cNvSpPr>
          <p:nvPr>
            <p:ph idx="1"/>
          </p:nvPr>
        </p:nvSpPr>
        <p:spPr/>
        <p:txBody>
          <a:bodyPr/>
          <a:lstStyle/>
          <a:p>
            <a:pPr>
              <a:defRPr/>
            </a:pPr>
            <a:r>
              <a:rPr lang="en-US" sz="2700" dirty="0">
                <a:solidFill>
                  <a:schemeClr val="tx1">
                    <a:lumMod val="50000"/>
                  </a:schemeClr>
                </a:solidFill>
                <a:cs typeface="Calibri" panose="020F0502020204030204" pitchFamily="34" charset="0"/>
              </a:rPr>
              <a:t>Cochrane review (2020) evaluated 2 small RCTs with fortification at 20-40 mL/kg/d versus 100 mL/kg/d and found insufficient evidence to support early or late initiation</a:t>
            </a:r>
          </a:p>
          <a:p>
            <a:pPr>
              <a:defRPr/>
            </a:pPr>
            <a:r>
              <a:rPr lang="en-US" sz="2700" dirty="0">
                <a:solidFill>
                  <a:schemeClr val="tx1">
                    <a:lumMod val="50000"/>
                  </a:schemeClr>
                </a:solidFill>
                <a:cs typeface="Calibri" panose="020F0502020204030204" pitchFamily="34" charset="0"/>
              </a:rPr>
              <a:t>No studies to support the practice of slower incremental fortification by 1 to 2 kcal/oz versus fortifying directly to 24 kcal/oz</a:t>
            </a:r>
          </a:p>
          <a:p>
            <a:pPr>
              <a:defRPr/>
            </a:pPr>
            <a:r>
              <a:rPr lang="en-US" sz="2700" dirty="0">
                <a:solidFill>
                  <a:schemeClr val="tx1">
                    <a:lumMod val="50000"/>
                  </a:schemeClr>
                </a:solidFill>
                <a:cs typeface="Calibri" panose="020F0502020204030204" pitchFamily="34" charset="0"/>
              </a:rPr>
              <a:t>For donor milk, can add liquid protein immediately</a:t>
            </a:r>
          </a:p>
          <a:p>
            <a:pPr>
              <a:defRPr/>
            </a:pPr>
            <a:r>
              <a:rPr lang="en-US" sz="2700" dirty="0">
                <a:solidFill>
                  <a:schemeClr val="tx1">
                    <a:lumMod val="50000"/>
                  </a:schemeClr>
                </a:solidFill>
                <a:cs typeface="Calibri" panose="020F0502020204030204" pitchFamily="34" charset="0"/>
              </a:rPr>
              <a:t>Fortify at earliest practical time point</a:t>
            </a:r>
          </a:p>
          <a:p>
            <a:pPr lvl="1">
              <a:defRPr/>
            </a:pPr>
            <a:r>
              <a:rPr lang="en-US" sz="2700" dirty="0">
                <a:solidFill>
                  <a:schemeClr val="tx1">
                    <a:lumMod val="50000"/>
                  </a:schemeClr>
                </a:solidFill>
                <a:cs typeface="Calibri" panose="020F0502020204030204" pitchFamily="34" charset="0"/>
              </a:rPr>
              <a:t>If infant on maternal milk, that is </a:t>
            </a:r>
            <a:r>
              <a:rPr lang="en-US" sz="2700" b="1" dirty="0">
                <a:solidFill>
                  <a:schemeClr val="tx1">
                    <a:lumMod val="50000"/>
                  </a:schemeClr>
                </a:solidFill>
                <a:cs typeface="Calibri" panose="020F0502020204030204" pitchFamily="34" charset="0"/>
              </a:rPr>
              <a:t>at 25 ml per day</a:t>
            </a:r>
            <a:r>
              <a:rPr lang="en-US" sz="2700" dirty="0">
                <a:solidFill>
                  <a:schemeClr val="tx1">
                    <a:lumMod val="50000"/>
                  </a:schemeClr>
                </a:solidFill>
                <a:cs typeface="Calibri" panose="020F0502020204030204" pitchFamily="34" charset="0"/>
              </a:rPr>
              <a:t>, which limits wastage of maternal milk</a:t>
            </a:r>
          </a:p>
          <a:p>
            <a:pPr marL="0" indent="0">
              <a:buFont typeface="Arial" panose="020B0604020202020204" pitchFamily="34" charset="0"/>
              <a:buNone/>
              <a:defRPr/>
            </a:pPr>
            <a:endParaRPr lang="en-US" sz="2700" dirty="0">
              <a:solidFill>
                <a:schemeClr val="tx1">
                  <a:lumMod val="50000"/>
                </a:schemeClr>
              </a:solidFill>
              <a:cs typeface="Calibri" panose="020F0502020204030204" pitchFamily="34" charset="0"/>
            </a:endParaRPr>
          </a:p>
          <a:p>
            <a:pPr marL="0" indent="0">
              <a:buFont typeface="Arial" panose="020B0604020202020204" pitchFamily="34" charset="0"/>
              <a:buNone/>
              <a:defRPr/>
            </a:pPr>
            <a:endParaRPr lang="en-US" sz="2700" dirty="0">
              <a:solidFill>
                <a:schemeClr val="tx1">
                  <a:lumMod val="50000"/>
                </a:schemeClr>
              </a:solidFill>
              <a:cs typeface="Calibri" panose="020F0502020204030204" pitchFamily="34" charset="0"/>
            </a:endParaRPr>
          </a:p>
          <a:p>
            <a:pPr marL="342900" lvl="1" indent="0">
              <a:buFont typeface="Arial" panose="020B0604020202020204" pitchFamily="34" charset="0"/>
              <a:buNone/>
              <a:defRPr/>
            </a:pPr>
            <a:endParaRPr lang="en-US" dirty="0">
              <a:cs typeface="Calibri" panose="020F0502020204030204" pitchFamily="34" charset="0"/>
            </a:endParaRPr>
          </a:p>
          <a:p>
            <a:pPr>
              <a:defRPr/>
            </a:pPr>
            <a:endParaRPr lang="en-US" dirty="0">
              <a:cs typeface="Calibri" panose="020F0502020204030204" pitchFamily="34" charset="0"/>
            </a:endParaRPr>
          </a:p>
          <a:p>
            <a:pPr marL="0" indent="0">
              <a:buFont typeface="Arial" panose="020B0604020202020204" pitchFamily="34" charset="0"/>
              <a:buNone/>
              <a:defRPr/>
            </a:pPr>
            <a:endParaRPr lang="en-US" dirty="0"/>
          </a:p>
        </p:txBody>
      </p:sp>
      <p:sp>
        <p:nvSpPr>
          <p:cNvPr id="68612" name="TextBox 4">
            <a:extLst>
              <a:ext uri="{FF2B5EF4-FFF2-40B4-BE49-F238E27FC236}">
                <a16:creationId xmlns:a16="http://schemas.microsoft.com/office/drawing/2014/main" id="{CDC6873A-0D96-FBB0-7FC7-4DE3007A8B4E}"/>
              </a:ext>
            </a:extLst>
          </p:cNvPr>
          <p:cNvSpPr txBox="1">
            <a:spLocks noChangeArrowheads="1"/>
          </p:cNvSpPr>
          <p:nvPr/>
        </p:nvSpPr>
        <p:spPr bwMode="auto">
          <a:xfrm>
            <a:off x="4543425" y="6477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chemeClr val="tx1"/>
                </a:solidFill>
              </a:rPr>
              <a:t>Fu, </a:t>
            </a:r>
            <a:r>
              <a:rPr lang="en-US" altLang="en-US" sz="1800" i="1" dirty="0">
                <a:solidFill>
                  <a:schemeClr val="tx1"/>
                </a:solidFill>
              </a:rPr>
              <a:t>Nutrients </a:t>
            </a:r>
            <a:r>
              <a:rPr lang="en-US" altLang="en-US" sz="1800" dirty="0">
                <a:solidFill>
                  <a:schemeClr val="tx1"/>
                </a:solidFill>
              </a:rPr>
              <a:t>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940ACAA-3D4F-7858-C62A-F255AA78A5F3}"/>
              </a:ext>
            </a:extLst>
          </p:cNvPr>
          <p:cNvSpPr>
            <a:spLocks noGrp="1"/>
          </p:cNvSpPr>
          <p:nvPr>
            <p:ph type="title"/>
          </p:nvPr>
        </p:nvSpPr>
        <p:spPr/>
        <p:txBody>
          <a:bodyPr/>
          <a:lstStyle/>
          <a:p>
            <a:r>
              <a:rPr lang="en-US" altLang="en-US"/>
              <a:t>Conclusions</a:t>
            </a:r>
          </a:p>
        </p:txBody>
      </p:sp>
      <p:sp>
        <p:nvSpPr>
          <p:cNvPr id="70659" name="Content Placeholder 2">
            <a:extLst>
              <a:ext uri="{FF2B5EF4-FFF2-40B4-BE49-F238E27FC236}">
                <a16:creationId xmlns:a16="http://schemas.microsoft.com/office/drawing/2014/main" id="{C7F95E86-81CE-563E-B54E-5FEA03AD7051}"/>
              </a:ext>
            </a:extLst>
          </p:cNvPr>
          <p:cNvSpPr>
            <a:spLocks noGrp="1"/>
          </p:cNvSpPr>
          <p:nvPr>
            <p:ph idx="1"/>
          </p:nvPr>
        </p:nvSpPr>
        <p:spPr>
          <a:xfrm>
            <a:off x="457200" y="1295400"/>
            <a:ext cx="8534400" cy="4953000"/>
          </a:xfrm>
        </p:spPr>
        <p:txBody>
          <a:bodyPr/>
          <a:lstStyle/>
          <a:p>
            <a:r>
              <a:rPr lang="en-US" altLang="en-US" sz="2600"/>
              <a:t>Human milk is the preferred nutrition source for preterm infants and should be fortified with a multicomponent fortifier to support short-term growth during the NICU course</a:t>
            </a:r>
          </a:p>
          <a:p>
            <a:r>
              <a:rPr lang="en-US" altLang="en-US" sz="2600"/>
              <a:t>At present, there is insufficient evidence to support the choice of human milk-based human milk fortifiers over bovine milk-based human milk fortifiers – either may be used, though long-term advantages are unclear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8EC7F979-3E61-E1D8-BD43-C402E810CFC0}"/>
              </a:ext>
            </a:extLst>
          </p:cNvPr>
          <p:cNvSpPr>
            <a:spLocks noGrp="1"/>
          </p:cNvSpPr>
          <p:nvPr>
            <p:ph type="title"/>
          </p:nvPr>
        </p:nvSpPr>
        <p:spPr/>
        <p:txBody>
          <a:bodyPr/>
          <a:lstStyle/>
          <a:p>
            <a:r>
              <a:rPr lang="en-US" altLang="en-US"/>
              <a:t>Conclusions</a:t>
            </a:r>
          </a:p>
        </p:txBody>
      </p:sp>
      <p:sp>
        <p:nvSpPr>
          <p:cNvPr id="72707" name="Content Placeholder 2">
            <a:extLst>
              <a:ext uri="{FF2B5EF4-FFF2-40B4-BE49-F238E27FC236}">
                <a16:creationId xmlns:a16="http://schemas.microsoft.com/office/drawing/2014/main" id="{72C11B00-06BE-5D48-35A3-BECC50DF38C4}"/>
              </a:ext>
            </a:extLst>
          </p:cNvPr>
          <p:cNvSpPr>
            <a:spLocks noGrp="1"/>
          </p:cNvSpPr>
          <p:nvPr>
            <p:ph idx="1"/>
          </p:nvPr>
        </p:nvSpPr>
        <p:spPr>
          <a:xfrm>
            <a:off x="457200" y="1295400"/>
            <a:ext cx="8534400" cy="4953000"/>
          </a:xfrm>
        </p:spPr>
        <p:txBody>
          <a:bodyPr/>
          <a:lstStyle/>
          <a:p>
            <a:r>
              <a:rPr lang="en-US" altLang="en-US" sz="2600" dirty="0"/>
              <a:t>Additional fortification or modular agents may be necessary to attain optimal growth in high-risk infants (especially with use of pasteurized donor milk)</a:t>
            </a:r>
          </a:p>
          <a:p>
            <a:r>
              <a:rPr lang="en-US" altLang="en-US" sz="2600" dirty="0"/>
              <a:t>Additional studies for newer generation fortifier products are needed – possibly with partially or extensively hydrolyzed protein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AB7F9D7-0FBE-F706-9215-439F3C58446F}"/>
              </a:ext>
            </a:extLst>
          </p:cNvPr>
          <p:cNvSpPr>
            <a:spLocks noGrp="1"/>
          </p:cNvSpPr>
          <p:nvPr>
            <p:ph type="title"/>
          </p:nvPr>
        </p:nvSpPr>
        <p:spPr/>
        <p:txBody>
          <a:bodyPr/>
          <a:lstStyle/>
          <a:p>
            <a:r>
              <a:rPr lang="en-US" altLang="en-US"/>
              <a:t>Disclosure</a:t>
            </a:r>
          </a:p>
        </p:txBody>
      </p:sp>
      <p:sp>
        <p:nvSpPr>
          <p:cNvPr id="28675" name="Content Placeholder 2">
            <a:extLst>
              <a:ext uri="{FF2B5EF4-FFF2-40B4-BE49-F238E27FC236}">
                <a16:creationId xmlns:a16="http://schemas.microsoft.com/office/drawing/2014/main" id="{6781A87B-851A-E6DA-C90D-376DDF9551CB}"/>
              </a:ext>
            </a:extLst>
          </p:cNvPr>
          <p:cNvSpPr>
            <a:spLocks noGrp="1"/>
          </p:cNvSpPr>
          <p:nvPr>
            <p:ph idx="1"/>
          </p:nvPr>
        </p:nvSpPr>
        <p:spPr>
          <a:xfrm>
            <a:off x="457200" y="1295400"/>
            <a:ext cx="8229600" cy="4648200"/>
          </a:xfrm>
        </p:spPr>
        <p:txBody>
          <a:bodyPr/>
          <a:lstStyle/>
          <a:p>
            <a:pPr marL="0" indent="0">
              <a:lnSpc>
                <a:spcPct val="90000"/>
              </a:lnSpc>
              <a:spcBef>
                <a:spcPct val="0"/>
              </a:spcBef>
              <a:buClrTx/>
              <a:buFont typeface="Arial" panose="020B0604020202020204" pitchFamily="34" charset="0"/>
              <a:buNone/>
            </a:pPr>
            <a:r>
              <a:rPr lang="en-US" altLang="en-US" b="1">
                <a:solidFill>
                  <a:srgbClr val="1D63AB"/>
                </a:solidFill>
              </a:rPr>
              <a:t>Brenda Poindexter </a:t>
            </a:r>
            <a:r>
              <a:rPr lang="en-US" altLang="en-US">
                <a:solidFill>
                  <a:srgbClr val="000000"/>
                </a:solidFill>
              </a:rPr>
              <a:t>has documented no financial relationships to disclose or conflicts of interest (COIs) to resolve and has documented this presentation will not involve discussion of unapproved or off-label, experimental or investigational use.</a:t>
            </a:r>
          </a:p>
          <a:p>
            <a:pPr marL="0" indent="0">
              <a:lnSpc>
                <a:spcPct val="90000"/>
              </a:lnSpc>
              <a:spcBef>
                <a:spcPct val="0"/>
              </a:spcBef>
              <a:buClrTx/>
              <a:buFont typeface="Arial" panose="020B0604020202020204" pitchFamily="34" charset="0"/>
              <a:buNone/>
            </a:pPr>
            <a:endParaRPr lang="en-US" altLang="en-US">
              <a:solidFill>
                <a:srgbClr val="000000"/>
              </a:solidFill>
            </a:endParaRPr>
          </a:p>
          <a:p>
            <a:pPr marL="0" indent="0">
              <a:lnSpc>
                <a:spcPct val="90000"/>
              </a:lnSpc>
              <a:spcBef>
                <a:spcPct val="0"/>
              </a:spcBef>
              <a:buClrTx/>
              <a:buFont typeface="Arial" panose="020B0604020202020204" pitchFamily="34" charset="0"/>
              <a:buNone/>
            </a:pPr>
            <a:endParaRPr lang="en-US" altLang="en-US">
              <a:solidFill>
                <a:srgbClr val="000000"/>
              </a:solidFill>
            </a:endParaRPr>
          </a:p>
          <a:p>
            <a:pPr marL="0" indent="0">
              <a:buFont typeface="Arial" panose="020B0604020202020204" pitchFamily="34" charset="0"/>
              <a:buNone/>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E67A3D3-6113-181B-6835-0BC5D2C51C6C}"/>
              </a:ext>
            </a:extLst>
          </p:cNvPr>
          <p:cNvSpPr>
            <a:spLocks noGrp="1"/>
          </p:cNvSpPr>
          <p:nvPr>
            <p:ph type="title"/>
          </p:nvPr>
        </p:nvSpPr>
        <p:spPr/>
        <p:txBody>
          <a:bodyPr/>
          <a:lstStyle/>
          <a:p>
            <a:r>
              <a:rPr lang="en-US" altLang="en-US"/>
              <a:t>Disclosure</a:t>
            </a:r>
          </a:p>
        </p:txBody>
      </p:sp>
      <p:sp>
        <p:nvSpPr>
          <p:cNvPr id="30723" name="Content Placeholder 2">
            <a:extLst>
              <a:ext uri="{FF2B5EF4-FFF2-40B4-BE49-F238E27FC236}">
                <a16:creationId xmlns:a16="http://schemas.microsoft.com/office/drawing/2014/main" id="{3F725B12-F486-6389-059A-E7AC3AC1E920}"/>
              </a:ext>
            </a:extLst>
          </p:cNvPr>
          <p:cNvSpPr>
            <a:spLocks noGrp="1"/>
          </p:cNvSpPr>
          <p:nvPr>
            <p:ph idx="1"/>
          </p:nvPr>
        </p:nvSpPr>
        <p:spPr>
          <a:xfrm>
            <a:off x="457200" y="1295400"/>
            <a:ext cx="8229600" cy="4648200"/>
          </a:xfrm>
        </p:spPr>
        <p:txBody>
          <a:bodyPr/>
          <a:lstStyle/>
          <a:p>
            <a:pPr marL="0" indent="0">
              <a:lnSpc>
                <a:spcPct val="90000"/>
              </a:lnSpc>
              <a:spcBef>
                <a:spcPct val="0"/>
              </a:spcBef>
              <a:buClrTx/>
              <a:buFont typeface="Arial" panose="020B0604020202020204" pitchFamily="34" charset="0"/>
              <a:buNone/>
            </a:pPr>
            <a:r>
              <a:rPr lang="en-US" altLang="en-US">
                <a:solidFill>
                  <a:srgbClr val="000000"/>
                </a:solidFill>
              </a:rPr>
              <a:t>Human Milk Fortifiers (bovine and human milk-based) are classified as exempt formulas by FDA.</a:t>
            </a:r>
          </a:p>
          <a:p>
            <a:pPr marL="0" indent="0">
              <a:lnSpc>
                <a:spcPct val="90000"/>
              </a:lnSpc>
              <a:spcBef>
                <a:spcPct val="0"/>
              </a:spcBef>
              <a:buClrTx/>
              <a:buFont typeface="Arial" panose="020B0604020202020204" pitchFamily="34" charset="0"/>
              <a:buNone/>
            </a:pPr>
            <a:endParaRPr lang="en-US" altLang="en-US">
              <a:solidFill>
                <a:srgbClr val="000000"/>
              </a:solidFill>
            </a:endParaRPr>
          </a:p>
          <a:p>
            <a:pPr marL="0" indent="0">
              <a:lnSpc>
                <a:spcPct val="90000"/>
              </a:lnSpc>
              <a:spcBef>
                <a:spcPct val="0"/>
              </a:spcBef>
              <a:buClrTx/>
              <a:buFont typeface="Arial" panose="020B0604020202020204" pitchFamily="34" charset="0"/>
              <a:buNone/>
            </a:pPr>
            <a:r>
              <a:rPr lang="en-US" altLang="en-US">
                <a:solidFill>
                  <a:srgbClr val="000000"/>
                </a:solidFill>
              </a:rPr>
              <a:t>Exempt infant formulas are “labeled for use by infants who have inborn errors of metabolism or low birth weight, or who otherwise have unusual medical or dietary problems” (21 CFR 107.3)</a:t>
            </a:r>
          </a:p>
          <a:p>
            <a:pPr marL="0" indent="0">
              <a:lnSpc>
                <a:spcPct val="90000"/>
              </a:lnSpc>
              <a:spcBef>
                <a:spcPct val="0"/>
              </a:spcBef>
              <a:buClrTx/>
              <a:buFont typeface="Arial" panose="020B0604020202020204" pitchFamily="34" charset="0"/>
              <a:buNone/>
            </a:pPr>
            <a:endParaRPr lang="en-US" altLang="en-US">
              <a:solidFill>
                <a:srgbClr val="000000"/>
              </a:solidFill>
            </a:endParaRPr>
          </a:p>
          <a:p>
            <a:pPr marL="0" indent="0">
              <a:buFont typeface="Arial" panose="020B0604020202020204" pitchFamily="34" charset="0"/>
              <a:buNone/>
            </a:pP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294004E-2B23-0D06-F3F6-CEA78373FDD5}"/>
              </a:ext>
            </a:extLst>
          </p:cNvPr>
          <p:cNvSpPr>
            <a:spLocks noGrp="1"/>
          </p:cNvSpPr>
          <p:nvPr>
            <p:ph type="title"/>
          </p:nvPr>
        </p:nvSpPr>
        <p:spPr/>
        <p:txBody>
          <a:bodyPr/>
          <a:lstStyle/>
          <a:p>
            <a:r>
              <a:rPr lang="en-US" altLang="en-US">
                <a:solidFill>
                  <a:srgbClr val="00B050"/>
                </a:solidFill>
              </a:rPr>
              <a:t>Benefits of Human Milk</a:t>
            </a:r>
          </a:p>
        </p:txBody>
      </p:sp>
      <p:sp>
        <p:nvSpPr>
          <p:cNvPr id="3" name="Content Placeholder 2">
            <a:extLst>
              <a:ext uri="{FF2B5EF4-FFF2-40B4-BE49-F238E27FC236}">
                <a16:creationId xmlns:a16="http://schemas.microsoft.com/office/drawing/2014/main" id="{79A03F7A-525C-D0F1-13C7-AC5FFB2CE9CB}"/>
              </a:ext>
            </a:extLst>
          </p:cNvPr>
          <p:cNvSpPr>
            <a:spLocks noGrp="1"/>
          </p:cNvSpPr>
          <p:nvPr>
            <p:ph idx="1"/>
          </p:nvPr>
        </p:nvSpPr>
        <p:spPr/>
        <p:txBody>
          <a:bodyPr/>
          <a:lstStyle/>
          <a:p>
            <a:pPr eaLnBrk="1" hangingPunct="1">
              <a:lnSpc>
                <a:spcPct val="90000"/>
              </a:lnSpc>
              <a:defRPr/>
            </a:pPr>
            <a:r>
              <a:rPr lang="en-US" altLang="en-US" dirty="0">
                <a:solidFill>
                  <a:schemeClr val="tx1">
                    <a:lumMod val="50000"/>
                  </a:schemeClr>
                </a:solidFill>
                <a:ea typeface="ＭＳ Ｐゴシック" panose="020B0600070205080204" pitchFamily="34" charset="-128"/>
                <a:cs typeface="Calibri" panose="020F0502020204030204" pitchFamily="34" charset="0"/>
              </a:rPr>
              <a:t>Species-specific diet </a:t>
            </a:r>
          </a:p>
          <a:p>
            <a:pPr>
              <a:lnSpc>
                <a:spcPct val="90000"/>
              </a:lnSpc>
              <a:defRPr/>
            </a:pPr>
            <a:r>
              <a:rPr lang="en-US" altLang="en-US" dirty="0">
                <a:solidFill>
                  <a:schemeClr val="tx1">
                    <a:lumMod val="50000"/>
                  </a:schemeClr>
                </a:solidFill>
                <a:ea typeface="ＭＳ Ｐゴシック" panose="020B0600070205080204" pitchFamily="34" charset="-128"/>
                <a:cs typeface="Calibri" panose="020F0502020204030204" pitchFamily="34" charset="0"/>
              </a:rPr>
              <a:t>Decreases infant mortality </a:t>
            </a:r>
          </a:p>
          <a:p>
            <a:pPr>
              <a:lnSpc>
                <a:spcPct val="90000"/>
              </a:lnSpc>
              <a:defRPr/>
            </a:pPr>
            <a:r>
              <a:rPr lang="en-US" altLang="en-US" dirty="0">
                <a:solidFill>
                  <a:schemeClr val="tx1">
                    <a:lumMod val="50000"/>
                  </a:schemeClr>
                </a:solidFill>
                <a:ea typeface="ＭＳ Ｐゴシック" panose="020B0600070205080204" pitchFamily="34" charset="-128"/>
                <a:cs typeface="Calibri" panose="020F0502020204030204" pitchFamily="34" charset="0"/>
              </a:rPr>
              <a:t>Lower risk of NEC (and composite of NEC or death)</a:t>
            </a:r>
          </a:p>
          <a:p>
            <a:pPr lvl="1">
              <a:lnSpc>
                <a:spcPct val="90000"/>
              </a:lnSpc>
              <a:defRPr/>
            </a:pPr>
            <a:r>
              <a:rPr lang="en-US" altLang="en-US" dirty="0">
                <a:solidFill>
                  <a:schemeClr val="tx1">
                    <a:lumMod val="50000"/>
                  </a:schemeClr>
                </a:solidFill>
                <a:ea typeface="ＭＳ Ｐゴシック" panose="020B0600070205080204" pitchFamily="34" charset="-128"/>
                <a:cs typeface="Calibri" panose="020F0502020204030204" pitchFamily="34" charset="0"/>
              </a:rPr>
              <a:t>Risk with formula feeding higher</a:t>
            </a:r>
          </a:p>
          <a:p>
            <a:pPr lvl="1">
              <a:lnSpc>
                <a:spcPct val="90000"/>
              </a:lnSpc>
              <a:defRPr/>
            </a:pPr>
            <a:r>
              <a:rPr lang="en-US" altLang="en-US" dirty="0">
                <a:solidFill>
                  <a:schemeClr val="tx1">
                    <a:lumMod val="50000"/>
                  </a:schemeClr>
                </a:solidFill>
                <a:ea typeface="ＭＳ Ｐゴシック" panose="020B0600070205080204" pitchFamily="34" charset="-128"/>
                <a:cs typeface="Calibri" panose="020F0502020204030204" pitchFamily="34" charset="0"/>
              </a:rPr>
              <a:t>Less severe NEC with human milk</a:t>
            </a:r>
          </a:p>
          <a:p>
            <a:pPr lvl="1">
              <a:lnSpc>
                <a:spcPct val="90000"/>
              </a:lnSpc>
              <a:defRPr/>
            </a:pPr>
            <a:r>
              <a:rPr lang="en-US" altLang="en-US" dirty="0">
                <a:solidFill>
                  <a:schemeClr val="tx1">
                    <a:lumMod val="50000"/>
                  </a:schemeClr>
                </a:solidFill>
                <a:ea typeface="ＭＳ Ｐゴシック" panose="020B0600070205080204" pitchFamily="34" charset="-128"/>
                <a:cs typeface="Calibri" panose="020F0502020204030204" pitchFamily="34" charset="0"/>
              </a:rPr>
              <a:t>Lower incidence of surgical NEC</a:t>
            </a:r>
          </a:p>
          <a:p>
            <a:pPr>
              <a:defRPr/>
            </a:pPr>
            <a:r>
              <a:rPr lang="en-US" dirty="0">
                <a:solidFill>
                  <a:schemeClr val="tx1">
                    <a:lumMod val="50000"/>
                  </a:schemeClr>
                </a:solidFill>
              </a:rPr>
              <a:t>Associated with decreased in-hospital morbidity including lower rates of late-onset sepsis, BPD, and severe ROP</a:t>
            </a:r>
          </a:p>
          <a:p>
            <a:pPr>
              <a:defRPr/>
            </a:pPr>
            <a:r>
              <a:rPr lang="en-US" dirty="0">
                <a:solidFill>
                  <a:schemeClr val="tx1">
                    <a:lumMod val="50000"/>
                  </a:schemeClr>
                </a:solidFill>
              </a:rPr>
              <a:t>Shorter hospital stay and lower incidence of rehospitalization than preterm formula</a:t>
            </a:r>
          </a:p>
          <a:p>
            <a:pPr marL="0" indent="0">
              <a:buFont typeface="Arial" panose="020B0604020202020204" pitchFamily="34" charset="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252382E-9D6F-F48E-6E51-4CA587E47E82}"/>
              </a:ext>
            </a:extLst>
          </p:cNvPr>
          <p:cNvSpPr>
            <a:spLocks noGrp="1"/>
          </p:cNvSpPr>
          <p:nvPr>
            <p:ph type="title"/>
          </p:nvPr>
        </p:nvSpPr>
        <p:spPr>
          <a:xfrm>
            <a:off x="457200" y="274638"/>
            <a:ext cx="8915400" cy="792162"/>
          </a:xfrm>
        </p:spPr>
        <p:txBody>
          <a:bodyPr/>
          <a:lstStyle/>
          <a:p>
            <a:r>
              <a:rPr lang="en-US" altLang="en-US" sz="3200">
                <a:solidFill>
                  <a:srgbClr val="00B050"/>
                </a:solidFill>
              </a:rPr>
              <a:t>Non-Nutritive Components of Human Milk</a:t>
            </a:r>
          </a:p>
        </p:txBody>
      </p:sp>
      <p:sp>
        <p:nvSpPr>
          <p:cNvPr id="7" name="Content Placeholder 3">
            <a:extLst>
              <a:ext uri="{FF2B5EF4-FFF2-40B4-BE49-F238E27FC236}">
                <a16:creationId xmlns:a16="http://schemas.microsoft.com/office/drawing/2014/main" id="{85DBE88F-6866-231B-FD51-EA661C7CBA36}"/>
              </a:ext>
            </a:extLst>
          </p:cNvPr>
          <p:cNvSpPr>
            <a:spLocks noGrp="1"/>
          </p:cNvSpPr>
          <p:nvPr>
            <p:ph sz="quarter" idx="11"/>
          </p:nvPr>
        </p:nvSpPr>
        <p:spPr/>
        <p:txBody>
          <a:bodyPr/>
          <a:lstStyle/>
          <a:p>
            <a:pPr marL="0" indent="0">
              <a:buFont typeface="Arial" charset="0"/>
              <a:buNone/>
              <a:defRPr/>
            </a:pPr>
            <a:r>
              <a:rPr lang="en-US" b="1" dirty="0">
                <a:solidFill>
                  <a:schemeClr val="tx1"/>
                </a:solidFill>
              </a:rPr>
              <a:t>Anti-infectious</a:t>
            </a:r>
          </a:p>
          <a:p>
            <a:pPr>
              <a:buFont typeface="Arial" charset="0"/>
              <a:buChar char="•"/>
              <a:defRPr/>
            </a:pPr>
            <a:r>
              <a:rPr lang="en-US" dirty="0"/>
              <a:t>Immunoglobulins</a:t>
            </a:r>
          </a:p>
          <a:p>
            <a:pPr>
              <a:buFont typeface="Arial" charset="0"/>
              <a:buChar char="•"/>
              <a:defRPr/>
            </a:pPr>
            <a:r>
              <a:rPr lang="en-US" dirty="0"/>
              <a:t>Lactoferrin</a:t>
            </a:r>
          </a:p>
          <a:p>
            <a:pPr>
              <a:buFont typeface="Arial" charset="0"/>
              <a:buChar char="•"/>
              <a:defRPr/>
            </a:pPr>
            <a:r>
              <a:rPr lang="en-US" dirty="0"/>
              <a:t>Lysozyme</a:t>
            </a:r>
          </a:p>
          <a:p>
            <a:pPr>
              <a:buFont typeface="Arial" charset="0"/>
              <a:buChar char="•"/>
              <a:defRPr/>
            </a:pPr>
            <a:r>
              <a:rPr lang="en-US" dirty="0"/>
              <a:t>Nucleotides</a:t>
            </a:r>
          </a:p>
          <a:p>
            <a:pPr>
              <a:buFont typeface="Arial" charset="0"/>
              <a:buChar char="•"/>
              <a:defRPr/>
            </a:pPr>
            <a:r>
              <a:rPr lang="en-US" dirty="0"/>
              <a:t>Defensins</a:t>
            </a:r>
          </a:p>
          <a:p>
            <a:pPr>
              <a:buFont typeface="Arial" charset="0"/>
              <a:buChar char="•"/>
              <a:defRPr/>
            </a:pPr>
            <a:r>
              <a:rPr lang="en-US" dirty="0"/>
              <a:t>Mucins</a:t>
            </a:r>
          </a:p>
          <a:p>
            <a:pPr>
              <a:buFont typeface="Arial" charset="0"/>
              <a:buChar char="•"/>
              <a:defRPr/>
            </a:pPr>
            <a:r>
              <a:rPr lang="en-US" dirty="0"/>
              <a:t>Oligosaccharides</a:t>
            </a:r>
          </a:p>
          <a:p>
            <a:pPr>
              <a:buFont typeface="Arial" charset="0"/>
              <a:buChar char="•"/>
              <a:defRPr/>
            </a:pPr>
            <a:r>
              <a:rPr lang="en-US" dirty="0"/>
              <a:t>Toll-like receptors</a:t>
            </a:r>
          </a:p>
          <a:p>
            <a:pPr>
              <a:buFont typeface="Arial" charset="0"/>
              <a:buChar char="•"/>
              <a:defRPr/>
            </a:pPr>
            <a:r>
              <a:rPr lang="en-US" dirty="0"/>
              <a:t>Cytokines</a:t>
            </a:r>
          </a:p>
          <a:p>
            <a:pPr marL="0" indent="0">
              <a:buFont typeface="Arial" charset="0"/>
              <a:buNone/>
              <a:defRPr/>
            </a:pPr>
            <a:endParaRPr lang="en-US" dirty="0"/>
          </a:p>
          <a:p>
            <a:pPr marL="0" indent="0">
              <a:buFont typeface="Arial" charset="0"/>
              <a:buNone/>
              <a:defRPr/>
            </a:pPr>
            <a:endParaRPr lang="en-US" dirty="0"/>
          </a:p>
        </p:txBody>
      </p:sp>
      <p:sp>
        <p:nvSpPr>
          <p:cNvPr id="10" name="Content Placeholder 9">
            <a:extLst>
              <a:ext uri="{FF2B5EF4-FFF2-40B4-BE49-F238E27FC236}">
                <a16:creationId xmlns:a16="http://schemas.microsoft.com/office/drawing/2014/main" id="{E47E0481-3365-849F-E066-432B1B0564F3}"/>
              </a:ext>
            </a:extLst>
          </p:cNvPr>
          <p:cNvSpPr>
            <a:spLocks noGrp="1"/>
          </p:cNvSpPr>
          <p:nvPr>
            <p:ph sz="half" idx="2"/>
          </p:nvPr>
        </p:nvSpPr>
        <p:spPr/>
        <p:txBody>
          <a:bodyPr/>
          <a:lstStyle/>
          <a:p>
            <a:pPr marL="0" indent="0">
              <a:buFont typeface="Arial" charset="0"/>
              <a:buNone/>
              <a:defRPr/>
            </a:pPr>
            <a:r>
              <a:rPr lang="en-US" b="1" dirty="0">
                <a:solidFill>
                  <a:schemeClr val="tx1"/>
                </a:solidFill>
              </a:rPr>
              <a:t>Trophic factors</a:t>
            </a:r>
          </a:p>
          <a:p>
            <a:pPr>
              <a:buFont typeface="Arial" charset="0"/>
              <a:buChar char="•"/>
              <a:defRPr/>
            </a:pPr>
            <a:r>
              <a:rPr lang="en-US" dirty="0"/>
              <a:t>Epidermal Growth Factor</a:t>
            </a:r>
          </a:p>
          <a:p>
            <a:pPr>
              <a:buFont typeface="Arial" charset="0"/>
              <a:buChar char="•"/>
              <a:defRPr/>
            </a:pPr>
            <a:r>
              <a:rPr lang="en-US" dirty="0"/>
              <a:t>Lactoferrin</a:t>
            </a:r>
          </a:p>
          <a:p>
            <a:pPr>
              <a:buFont typeface="Arial" charset="0"/>
              <a:buChar char="•"/>
              <a:defRPr/>
            </a:pPr>
            <a:r>
              <a:rPr lang="en-US" dirty="0"/>
              <a:t>Insulin-like Growth Factor</a:t>
            </a:r>
          </a:p>
          <a:p>
            <a:pPr marL="0" indent="0">
              <a:buFont typeface="Arial" charset="0"/>
              <a:buNone/>
              <a:defRPr/>
            </a:pPr>
            <a:r>
              <a:rPr lang="en-US" b="1" dirty="0">
                <a:solidFill>
                  <a:schemeClr val="tx1"/>
                </a:solidFill>
              </a:rPr>
              <a:t>Hormones</a:t>
            </a:r>
          </a:p>
          <a:p>
            <a:pPr>
              <a:buFont typeface="Arial" charset="0"/>
              <a:buChar char="•"/>
              <a:defRPr/>
            </a:pPr>
            <a:r>
              <a:rPr lang="en-US" dirty="0"/>
              <a:t>Pituitary</a:t>
            </a:r>
          </a:p>
          <a:p>
            <a:pPr>
              <a:buFont typeface="Arial" charset="0"/>
              <a:buChar char="•"/>
              <a:defRPr/>
            </a:pPr>
            <a:r>
              <a:rPr lang="en-US" dirty="0"/>
              <a:t>Thyroid</a:t>
            </a:r>
          </a:p>
          <a:p>
            <a:pPr>
              <a:buFont typeface="Arial" charset="0"/>
              <a:buChar char="•"/>
              <a:defRPr/>
            </a:pPr>
            <a:r>
              <a:rPr lang="en-US" dirty="0"/>
              <a:t>Steroid</a:t>
            </a:r>
          </a:p>
          <a:p>
            <a:pPr marL="0" indent="0">
              <a:buFont typeface="Arial" charset="0"/>
              <a:buNone/>
              <a:defRPr/>
            </a:pPr>
            <a:r>
              <a:rPr lang="en-US" b="1" dirty="0">
                <a:solidFill>
                  <a:schemeClr val="tx1"/>
                </a:solidFill>
              </a:rPr>
              <a:t>Cells</a:t>
            </a:r>
          </a:p>
          <a:p>
            <a:pPr>
              <a:buFont typeface="Arial" charset="0"/>
              <a:buChar char="•"/>
              <a:defRPr/>
            </a:pPr>
            <a:r>
              <a:rPr lang="en-US" dirty="0"/>
              <a:t>Neutrophils Macrophages</a:t>
            </a:r>
          </a:p>
          <a:p>
            <a:pPr>
              <a:buFont typeface="Arial" charset="0"/>
              <a:buChar char="•"/>
              <a:defRPr/>
            </a:pPr>
            <a:r>
              <a:rPr lang="en-US" dirty="0"/>
              <a:t>T-lymphocytes</a:t>
            </a:r>
          </a:p>
          <a:p>
            <a:pPr marL="0" indent="0">
              <a:buFont typeface="Arial" panose="020B0604020202020204" pitchFamily="34" charset="0"/>
              <a:buNone/>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9DF1BAB0-9DB1-488F-5D3A-06E21544A39E}"/>
              </a:ext>
            </a:extLst>
          </p:cNvPr>
          <p:cNvSpPr>
            <a:spLocks noGrp="1"/>
          </p:cNvSpPr>
          <p:nvPr>
            <p:ph type="title"/>
          </p:nvPr>
        </p:nvSpPr>
        <p:spPr>
          <a:xfrm>
            <a:off x="457200" y="274638"/>
            <a:ext cx="8686800" cy="792162"/>
          </a:xfrm>
        </p:spPr>
        <p:txBody>
          <a:bodyPr>
            <a:normAutofit fontScale="90000"/>
          </a:bodyPr>
          <a:lstStyle/>
          <a:p>
            <a:pPr eaLnBrk="1" hangingPunct="1">
              <a:defRPr/>
            </a:pPr>
            <a:r>
              <a:rPr lang="en-GB" altLang="en-US" dirty="0">
                <a:solidFill>
                  <a:srgbClr val="00B050"/>
                </a:solidFill>
                <a:latin typeface="Arial Rounded MT Bold" panose="020F0704030504030204" pitchFamily="34" charset="77"/>
              </a:rPr>
              <a:t>Mean MDI and PDI scores at 18 and 30 months according to ANY maternal milk feeding in NICU</a:t>
            </a:r>
            <a:endParaRPr lang="en-US" altLang="en-US" dirty="0">
              <a:solidFill>
                <a:srgbClr val="00B050"/>
              </a:solidFill>
              <a:latin typeface="Arial Rounded MT Bold" panose="020F0704030504030204" pitchFamily="34" charset="77"/>
            </a:endParaRPr>
          </a:p>
        </p:txBody>
      </p:sp>
      <p:sp>
        <p:nvSpPr>
          <p:cNvPr id="37891" name="Rectangle 5">
            <a:extLst>
              <a:ext uri="{FF2B5EF4-FFF2-40B4-BE49-F238E27FC236}">
                <a16:creationId xmlns:a16="http://schemas.microsoft.com/office/drawing/2014/main" id="{41CD4BCB-07D6-D579-6E24-22C006286F65}"/>
              </a:ext>
            </a:extLst>
          </p:cNvPr>
          <p:cNvSpPr>
            <a:spLocks noChangeArrowheads="1"/>
          </p:cNvSpPr>
          <p:nvPr/>
        </p:nvSpPr>
        <p:spPr bwMode="auto">
          <a:xfrm>
            <a:off x="7310438" y="59293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spcBef>
                <a:spcPct val="0"/>
              </a:spcBef>
              <a:buClrTx/>
              <a:buFontTx/>
              <a:buNone/>
            </a:pPr>
            <a:endParaRPr lang="en-US" altLang="en-US" sz="1800">
              <a:solidFill>
                <a:schemeClr val="tx1"/>
              </a:solidFill>
            </a:endParaRPr>
          </a:p>
        </p:txBody>
      </p:sp>
      <p:sp>
        <p:nvSpPr>
          <p:cNvPr id="8" name="Rounded Rectangle 7">
            <a:extLst>
              <a:ext uri="{FF2B5EF4-FFF2-40B4-BE49-F238E27FC236}">
                <a16:creationId xmlns:a16="http://schemas.microsoft.com/office/drawing/2014/main" id="{1109E264-6397-071E-45F0-F3CD83E44BFF}"/>
              </a:ext>
            </a:extLst>
          </p:cNvPr>
          <p:cNvSpPr/>
          <p:nvPr/>
        </p:nvSpPr>
        <p:spPr>
          <a:xfrm>
            <a:off x="6842125" y="5929313"/>
            <a:ext cx="2070100" cy="68897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3974" name="TextBox 6">
            <a:extLst>
              <a:ext uri="{FF2B5EF4-FFF2-40B4-BE49-F238E27FC236}">
                <a16:creationId xmlns:a16="http://schemas.microsoft.com/office/drawing/2014/main" id="{A2E529DC-AD83-F8B7-1F71-C24C05C39B41}"/>
              </a:ext>
            </a:extLst>
          </p:cNvPr>
          <p:cNvSpPr txBox="1">
            <a:spLocks noChangeArrowheads="1"/>
          </p:cNvSpPr>
          <p:nvPr/>
        </p:nvSpPr>
        <p:spPr bwMode="auto">
          <a:xfrm>
            <a:off x="3886200" y="6400800"/>
            <a:ext cx="5181600" cy="369888"/>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dirty="0">
                <a:solidFill>
                  <a:schemeClr val="tx1">
                    <a:lumMod val="50000"/>
                  </a:schemeClr>
                </a:solidFill>
                <a:latin typeface="Calibri" charset="0"/>
                <a:ea typeface="MS PGothic" charset="0"/>
                <a:cs typeface="MS PGothic" charset="0"/>
              </a:rPr>
              <a:t>Vohr, Poindexter, </a:t>
            </a:r>
            <a:r>
              <a:rPr lang="en-US" sz="1800" i="1" dirty="0">
                <a:solidFill>
                  <a:schemeClr val="tx1">
                    <a:lumMod val="50000"/>
                  </a:schemeClr>
                </a:solidFill>
                <a:latin typeface="Calibri" charset="0"/>
                <a:ea typeface="MS PGothic" charset="0"/>
                <a:cs typeface="MS PGothic" charset="0"/>
              </a:rPr>
              <a:t>Pediatrics</a:t>
            </a:r>
            <a:r>
              <a:rPr lang="en-US" sz="1800" dirty="0">
                <a:solidFill>
                  <a:schemeClr val="tx1">
                    <a:lumMod val="50000"/>
                  </a:schemeClr>
                </a:solidFill>
                <a:latin typeface="Calibri" charset="0"/>
                <a:ea typeface="MS PGothic" charset="0"/>
                <a:cs typeface="MS PGothic" charset="0"/>
              </a:rPr>
              <a:t> 2006 and 2007</a:t>
            </a:r>
          </a:p>
        </p:txBody>
      </p:sp>
      <p:sp>
        <p:nvSpPr>
          <p:cNvPr id="2" name="Content Placeholder 1">
            <a:extLst>
              <a:ext uri="{FF2B5EF4-FFF2-40B4-BE49-F238E27FC236}">
                <a16:creationId xmlns:a16="http://schemas.microsoft.com/office/drawing/2014/main" id="{27313ACB-F77D-3062-3E81-F7CEFFDCAB1E}"/>
              </a:ext>
            </a:extLst>
          </p:cNvPr>
          <p:cNvSpPr>
            <a:spLocks noGrp="1"/>
          </p:cNvSpPr>
          <p:nvPr>
            <p:ph idx="1"/>
          </p:nvPr>
        </p:nvSpPr>
        <p:spPr/>
        <p:txBody>
          <a:bodyPr>
            <a:normAutofit lnSpcReduction="10000"/>
          </a:bodyPr>
          <a:lstStyle/>
          <a:p>
            <a:pPr>
              <a:defRPr/>
            </a:pPr>
            <a:r>
              <a:rPr lang="en-US" sz="2800" dirty="0"/>
              <a:t>NICHD NRN RCT of parenteral glutamine supplementation</a:t>
            </a:r>
          </a:p>
          <a:p>
            <a:pPr>
              <a:defRPr/>
            </a:pPr>
            <a:r>
              <a:rPr lang="en-US" sz="2800" dirty="0"/>
              <a:t>1400 ELBW infants with detailed daily nutritional data</a:t>
            </a:r>
          </a:p>
          <a:p>
            <a:pPr>
              <a:defRPr/>
            </a:pPr>
            <a:r>
              <a:rPr lang="en-US" sz="2800" dirty="0"/>
              <a:t>75% received HM in hospital; only 30% received HM at discharge</a:t>
            </a:r>
          </a:p>
          <a:p>
            <a:pPr>
              <a:defRPr/>
            </a:pPr>
            <a:r>
              <a:rPr lang="en-US" sz="2800" dirty="0"/>
              <a:t>Growth and neurodevelopmental outcomes assessed at 18 and 30 months corrected age</a:t>
            </a:r>
          </a:p>
          <a:p>
            <a:pPr>
              <a:defRPr/>
            </a:pPr>
            <a:r>
              <a:rPr lang="en-US" sz="2800" dirty="0"/>
              <a:t>For each 10 mL/kg/d of maternal milk, MDI increased by 0.59 points and PDI increased by 0.56 points – impact at 18 months persisted at 30 months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E927831-2FF6-2388-7BD5-B3A0D5567AD8}"/>
              </a:ext>
            </a:extLst>
          </p:cNvPr>
          <p:cNvSpPr>
            <a:spLocks noGrp="1"/>
          </p:cNvSpPr>
          <p:nvPr>
            <p:ph type="title"/>
          </p:nvPr>
        </p:nvSpPr>
        <p:spPr/>
        <p:txBody>
          <a:bodyPr/>
          <a:lstStyle/>
          <a:p>
            <a:r>
              <a:rPr lang="en-US" altLang="en-US" sz="3600">
                <a:solidFill>
                  <a:srgbClr val="00B050"/>
                </a:solidFill>
              </a:rPr>
              <a:t>Why Fortify?</a:t>
            </a:r>
          </a:p>
        </p:txBody>
      </p:sp>
      <p:sp>
        <p:nvSpPr>
          <p:cNvPr id="81922" name="Content Placeholder 2">
            <a:extLst>
              <a:ext uri="{FF2B5EF4-FFF2-40B4-BE49-F238E27FC236}">
                <a16:creationId xmlns:a16="http://schemas.microsoft.com/office/drawing/2014/main" id="{891E5894-0F2B-BD0A-C346-685589C744BC}"/>
              </a:ext>
            </a:extLst>
          </p:cNvPr>
          <p:cNvSpPr>
            <a:spLocks noGrp="1"/>
          </p:cNvSpPr>
          <p:nvPr>
            <p:ph idx="1"/>
          </p:nvPr>
        </p:nvSpPr>
        <p:spPr/>
        <p:txBody>
          <a:bodyPr/>
          <a:lstStyle/>
          <a:p>
            <a:pPr>
              <a:lnSpc>
                <a:spcPct val="90000"/>
              </a:lnSpc>
              <a:buFont typeface="Times" charset="0"/>
              <a:buChar char="•"/>
              <a:defRPr/>
            </a:pPr>
            <a:r>
              <a:rPr lang="en-US" sz="2800" dirty="0">
                <a:solidFill>
                  <a:schemeClr val="tx1">
                    <a:lumMod val="50000"/>
                  </a:schemeClr>
                </a:solidFill>
                <a:ea typeface="MS PGothic" charset="0"/>
                <a:cs typeface="Calibri" panose="020F0502020204030204" pitchFamily="34" charset="0"/>
              </a:rPr>
              <a:t>Nearly impossible to meet metabolic demands and recommended nutritional intakes without fortifier</a:t>
            </a:r>
          </a:p>
          <a:p>
            <a:pPr>
              <a:lnSpc>
                <a:spcPct val="90000"/>
              </a:lnSpc>
              <a:buFont typeface="Times" charset="0"/>
              <a:buChar char="•"/>
              <a:defRPr/>
            </a:pPr>
            <a:r>
              <a:rPr lang="en-US" sz="2800" dirty="0">
                <a:solidFill>
                  <a:schemeClr val="tx1">
                    <a:lumMod val="50000"/>
                  </a:schemeClr>
                </a:solidFill>
                <a:ea typeface="MS PGothic" charset="0"/>
                <a:cs typeface="Calibri" panose="020F0502020204030204" pitchFamily="34" charset="0"/>
              </a:rPr>
              <a:t>Higher intakes of protein, calcium and phosphorus to optimize growth with good bone mineralization</a:t>
            </a:r>
          </a:p>
          <a:p>
            <a:pPr>
              <a:lnSpc>
                <a:spcPct val="90000"/>
              </a:lnSpc>
              <a:buFont typeface="Times" charset="0"/>
              <a:buChar char="•"/>
              <a:defRPr/>
            </a:pPr>
            <a:r>
              <a:rPr lang="en-US" sz="2800" dirty="0">
                <a:solidFill>
                  <a:schemeClr val="tx1">
                    <a:lumMod val="50000"/>
                  </a:schemeClr>
                </a:solidFill>
                <a:ea typeface="MS PGothic" charset="0"/>
                <a:cs typeface="Calibri" panose="020F0502020204030204" pitchFamily="34" charset="0"/>
              </a:rPr>
              <a:t>Although no definitive association between HMF and long-term neurodevelopmental outcomes, greater gains in growth in the NICU (both weight gain and linear growth) are related to better developmental outcomes</a:t>
            </a:r>
          </a:p>
          <a:p>
            <a:pPr marL="0" indent="0">
              <a:lnSpc>
                <a:spcPct val="90000"/>
              </a:lnSpc>
              <a:buFont typeface="Arial" panose="020B0604020202020204" pitchFamily="34" charset="0"/>
              <a:buNone/>
              <a:defRPr/>
            </a:pPr>
            <a:endParaRPr lang="en-US" dirty="0">
              <a:ea typeface="MS PGothic" charset="0"/>
              <a:cs typeface="MS PGothic" charset="0"/>
            </a:endParaRPr>
          </a:p>
        </p:txBody>
      </p:sp>
      <p:sp>
        <p:nvSpPr>
          <p:cNvPr id="5" name="Rounded Rectangle 4">
            <a:extLst>
              <a:ext uri="{FF2B5EF4-FFF2-40B4-BE49-F238E27FC236}">
                <a16:creationId xmlns:a16="http://schemas.microsoft.com/office/drawing/2014/main" id="{8C5A67DD-678C-528D-93AE-DFD188088BE8}"/>
              </a:ext>
            </a:extLst>
          </p:cNvPr>
          <p:cNvSpPr/>
          <p:nvPr/>
        </p:nvSpPr>
        <p:spPr>
          <a:xfrm>
            <a:off x="6273800" y="5303838"/>
            <a:ext cx="1554163" cy="51752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ounded Rectangle 5">
            <a:extLst>
              <a:ext uri="{FF2B5EF4-FFF2-40B4-BE49-F238E27FC236}">
                <a16:creationId xmlns:a16="http://schemas.microsoft.com/office/drawing/2014/main" id="{A99AB023-D4FA-02E1-54DF-66E94D63FFF9}"/>
              </a:ext>
            </a:extLst>
          </p:cNvPr>
          <p:cNvSpPr/>
          <p:nvPr/>
        </p:nvSpPr>
        <p:spPr>
          <a:xfrm>
            <a:off x="6273800" y="5303838"/>
            <a:ext cx="2681288" cy="51752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942" name="TextBox 6">
            <a:extLst>
              <a:ext uri="{FF2B5EF4-FFF2-40B4-BE49-F238E27FC236}">
                <a16:creationId xmlns:a16="http://schemas.microsoft.com/office/drawing/2014/main" id="{9C0D064B-B204-A9D6-E8D2-27A0FC5FF3FF}"/>
              </a:ext>
            </a:extLst>
          </p:cNvPr>
          <p:cNvSpPr txBox="1">
            <a:spLocks noChangeArrowheads="1"/>
          </p:cNvSpPr>
          <p:nvPr/>
        </p:nvSpPr>
        <p:spPr bwMode="auto">
          <a:xfrm>
            <a:off x="3886200" y="64008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1pPr>
            <a:lvl2pPr marL="742950" indent="-28575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3pPr>
            <a:lvl4pPr marL="16002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4pPr>
            <a:lvl5pPr marL="2057400" indent="-228600">
              <a:spcBef>
                <a:spcPct val="20000"/>
              </a:spcBef>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00A94F"/>
              </a:buClr>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9pPr>
          </a:lstStyle>
          <a:p>
            <a:pPr algn="r" eaLnBrk="1" hangingPunct="1">
              <a:spcBef>
                <a:spcPct val="0"/>
              </a:spcBef>
              <a:buClrTx/>
              <a:buFontTx/>
              <a:buNone/>
            </a:pPr>
            <a:r>
              <a:rPr lang="en-US" altLang="en-US" sz="1800" dirty="0">
                <a:solidFill>
                  <a:schemeClr val="tx1"/>
                </a:solidFill>
              </a:rPr>
              <a:t>Brown, </a:t>
            </a:r>
            <a:r>
              <a:rPr lang="en-US" altLang="en-US" sz="1800" i="1" dirty="0">
                <a:solidFill>
                  <a:schemeClr val="tx1"/>
                </a:solidFill>
              </a:rPr>
              <a:t>Cochrane Database Syst Rev</a:t>
            </a:r>
            <a:r>
              <a:rPr lang="en-US" altLang="en-US" sz="1800" dirty="0">
                <a:solidFill>
                  <a:schemeClr val="tx1"/>
                </a:solidFill>
              </a:rPr>
              <a:t> 2020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009FE3F-63D3-A22C-8D66-D88ECFD797B4}"/>
              </a:ext>
            </a:extLst>
          </p:cNvPr>
          <p:cNvSpPr>
            <a:spLocks noGrp="1"/>
          </p:cNvSpPr>
          <p:nvPr>
            <p:ph type="title"/>
          </p:nvPr>
        </p:nvSpPr>
        <p:spPr/>
        <p:txBody>
          <a:bodyPr/>
          <a:lstStyle/>
          <a:p>
            <a:r>
              <a:rPr lang="en-US" altLang="en-US"/>
              <a:t>Terms</a:t>
            </a:r>
          </a:p>
        </p:txBody>
      </p:sp>
      <p:sp>
        <p:nvSpPr>
          <p:cNvPr id="41987" name="Content Placeholder 2">
            <a:extLst>
              <a:ext uri="{FF2B5EF4-FFF2-40B4-BE49-F238E27FC236}">
                <a16:creationId xmlns:a16="http://schemas.microsoft.com/office/drawing/2014/main" id="{775F3B85-91FF-6DD1-01C7-AFA4307AA81F}"/>
              </a:ext>
            </a:extLst>
          </p:cNvPr>
          <p:cNvSpPr>
            <a:spLocks noGrp="1"/>
          </p:cNvSpPr>
          <p:nvPr>
            <p:ph idx="1"/>
          </p:nvPr>
        </p:nvSpPr>
        <p:spPr/>
        <p:txBody>
          <a:bodyPr/>
          <a:lstStyle/>
          <a:p>
            <a:r>
              <a:rPr lang="en-US" altLang="en-US"/>
              <a:t>MBM – maternal breast milk</a:t>
            </a:r>
          </a:p>
          <a:p>
            <a:r>
              <a:rPr lang="en-US" altLang="en-US"/>
              <a:t>DBM – donor breast milk</a:t>
            </a:r>
          </a:p>
          <a:p>
            <a:r>
              <a:rPr lang="en-US" altLang="en-US"/>
              <a:t>HMF – human milk fortifier</a:t>
            </a:r>
          </a:p>
          <a:p>
            <a:pPr lvl="1"/>
            <a:r>
              <a:rPr lang="en-US" altLang="en-US"/>
              <a:t>HM-HMF – human milk-based HMF</a:t>
            </a:r>
          </a:p>
          <a:p>
            <a:pPr lvl="1"/>
            <a:r>
              <a:rPr lang="en-US" altLang="en-US"/>
              <a:t>BM-HMF – bovine milk-based HMF</a:t>
            </a:r>
          </a:p>
          <a:p>
            <a:r>
              <a:rPr lang="en-US" altLang="en-US"/>
              <a:t>EHMD – exclusive human milk diet</a:t>
            </a:r>
          </a:p>
          <a:p>
            <a:r>
              <a:rPr lang="en-US" altLang="en-US"/>
              <a:t>PF – preterm formula</a:t>
            </a:r>
          </a:p>
        </p:txBody>
      </p:sp>
    </p:spTree>
  </p:cSld>
  <p:clrMapOvr>
    <a:masterClrMapping/>
  </p:clrMapOvr>
</p:sld>
</file>

<file path=ppt/theme/theme1.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9891</TotalTime>
  <Words>1821</Words>
  <Application>Microsoft Office PowerPoint</Application>
  <PresentationFormat>On-screen Show (4:3)</PresentationFormat>
  <Paragraphs>230</Paragraphs>
  <Slides>26</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ＭＳ Ｐゴシック</vt:lpstr>
      <vt:lpstr>ＭＳ Ｐゴシック</vt:lpstr>
      <vt:lpstr>Arial</vt:lpstr>
      <vt:lpstr>Arial Rounded MT Bold</vt:lpstr>
      <vt:lpstr>Calibri</vt:lpstr>
      <vt:lpstr>Lucida Grande</vt:lpstr>
      <vt:lpstr>Times</vt:lpstr>
      <vt:lpstr>Wingdings</vt:lpstr>
      <vt:lpstr>1_EMORY+CHOA_PPT_template</vt:lpstr>
      <vt:lpstr>2_EMORY+CHOA_PPT_template</vt:lpstr>
      <vt:lpstr>PowerPoint Presentation</vt:lpstr>
      <vt:lpstr>Faculty</vt:lpstr>
      <vt:lpstr>Disclosure</vt:lpstr>
      <vt:lpstr>Disclosure</vt:lpstr>
      <vt:lpstr>Benefits of Human Milk</vt:lpstr>
      <vt:lpstr>Non-Nutritive Components of Human Milk</vt:lpstr>
      <vt:lpstr>Mean MDI and PDI scores at 18 and 30 months according to ANY maternal milk feeding in NICU</vt:lpstr>
      <vt:lpstr>Why Fortify?</vt:lpstr>
      <vt:lpstr>Terms</vt:lpstr>
      <vt:lpstr>Fortifier Products</vt:lpstr>
      <vt:lpstr>Human Milk-Based HMFs</vt:lpstr>
      <vt:lpstr>Human Milk-Based HMFs</vt:lpstr>
      <vt:lpstr>DoMINO and NRN MILK Trials</vt:lpstr>
      <vt:lpstr>Exclusive Human Milk vs Preterm Formula in Extremely Preterm Infants</vt:lpstr>
      <vt:lpstr>RCT of EHMD compared to MBM + Bovine HMF</vt:lpstr>
      <vt:lpstr>RCT of EHMD compared to MBM + Bovine HMF</vt:lpstr>
      <vt:lpstr>Subgroup Analysis of Sullivan RCT</vt:lpstr>
      <vt:lpstr>OptiMoM Trial</vt:lpstr>
      <vt:lpstr>Summary of Evidence</vt:lpstr>
      <vt:lpstr>HM-HMF—Impact on Preterm Infant Microbiome</vt:lpstr>
      <vt:lpstr>Growth and HM-HMF</vt:lpstr>
      <vt:lpstr>Special Considerations for Donor Human Milk</vt:lpstr>
      <vt:lpstr>Effects of Handling on Donor Milk</vt:lpstr>
      <vt:lpstr>When to Fortify</vt:lpstr>
      <vt:lpstr>Conclusions</vt:lpstr>
      <vt:lpstr>Conclusions</vt:lpstr>
    </vt:vector>
  </TitlesOfParts>
  <Company>Emory University School of Medicine</Company>
  <LinksUpToDate>false</LinksUpToDate>
  <SharedDoc>false</SharedDoc>
  <HyperlinkBase>https://pnce.org/courses/landingPage.php?courseID=6073-3EM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Milk Fortification – Evidence Related to Bovine vs Human-Milk Derived</dc:title>
  <dc:subject>Human Milk Fortification – Evidence Related to Bovine vs Human-Milk Derived</dc:subject>
  <dc:creator>brenda.poindexter@emory.edu</dc:creator>
  <cp:keywords>Miami Neonatology</cp:keywords>
  <dc:description>Presented to Miami Neonatology 2023—47th International Conference</dc:description>
  <cp:lastModifiedBy>Mark Gorney</cp:lastModifiedBy>
  <cp:revision>219</cp:revision>
  <dcterms:created xsi:type="dcterms:W3CDTF">2018-08-10T13:31:24Z</dcterms:created>
  <dcterms:modified xsi:type="dcterms:W3CDTF">2024-01-15T22:07:07Z</dcterms:modified>
</cp:coreProperties>
</file>