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76" r:id="rId2"/>
    <p:sldMasterId id="2147483673" r:id="rId3"/>
    <p:sldMasterId id="2147483686" r:id="rId4"/>
  </p:sldMasterIdLst>
  <p:notesMasterIdLst>
    <p:notesMasterId r:id="rId32"/>
  </p:notesMasterIdLst>
  <p:sldIdLst>
    <p:sldId id="2014" r:id="rId5"/>
    <p:sldId id="351" r:id="rId6"/>
    <p:sldId id="342" r:id="rId7"/>
    <p:sldId id="345" r:id="rId8"/>
    <p:sldId id="1251" r:id="rId9"/>
    <p:sldId id="2008" r:id="rId10"/>
    <p:sldId id="1244" r:id="rId11"/>
    <p:sldId id="1109" r:id="rId12"/>
    <p:sldId id="1264" r:id="rId13"/>
    <p:sldId id="1111" r:id="rId14"/>
    <p:sldId id="2017" r:id="rId15"/>
    <p:sldId id="1123" r:id="rId16"/>
    <p:sldId id="1259" r:id="rId17"/>
    <p:sldId id="1262" r:id="rId18"/>
    <p:sldId id="1129" r:id="rId19"/>
    <p:sldId id="2004" r:id="rId20"/>
    <p:sldId id="2018" r:id="rId21"/>
    <p:sldId id="2019" r:id="rId22"/>
    <p:sldId id="2020" r:id="rId23"/>
    <p:sldId id="1130" r:id="rId24"/>
    <p:sldId id="1234" r:id="rId25"/>
    <p:sldId id="1117" r:id="rId26"/>
    <p:sldId id="1126" r:id="rId27"/>
    <p:sldId id="1202" r:id="rId28"/>
    <p:sldId id="1250" r:id="rId29"/>
    <p:sldId id="1115" r:id="rId30"/>
    <p:sldId id="2010" r:id="rId31"/>
  </p:sldIdLst>
  <p:sldSz cx="12192000" cy="6858000"/>
  <p:notesSz cx="6858000" cy="9144000"/>
  <p:embeddedFontLs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Maitree" panose="00000500000000000000" pitchFamily="2" charset="-34"/>
      <p:regular r:id="rId37"/>
      <p:bold r:id="rId38"/>
    </p:embeddedFont>
    <p:embeddedFont>
      <p:font typeface="Maitree SemiBold" panose="020B0604020202020204" charset="0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Open Sans Extrabold" panose="020B0906030804020204" pitchFamily="34" charset="0"/>
      <p:bold r:id="rId47"/>
      <p:italic r:id="rId48"/>
      <p:boldItalic r:id="rId49"/>
    </p:embeddedFont>
    <p:embeddedFont>
      <p:font typeface="Open Sans Semibold" panose="020B070603080402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FEB563-33BB-A76A-7886-A97A469797D5}" name="Sarah Staskiewicz" initials="SS" userId="0daea92f257e56b1" providerId="Windows Live"/>
  <p188:author id="{14A86F76-381E-CC75-3408-B7E647CB6579}" name="Jessica Forster" initials="JF" userId="6ba1aac08e09bdca" providerId="Windows Live"/>
  <p188:author id="{1D9FB18B-0513-82C0-C8E7-F5DF794993DC}" name="Jessica Martin" initials="JM" userId="fe87a7f0c5a1ff10" providerId="Windows Live"/>
  <p188:author id="{DFF0BE91-FFCD-C044-53E2-37985E4B0752}" name="Jane Joukovsky" initials="JJ" userId="55996e53fdeca00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 Anderson" initials="VA" lastIdx="54" clrIdx="0"/>
  <p:cmAuthor id="2" name="Victoria Anderson" initials="VA [2]" lastIdx="1" clrIdx="1"/>
  <p:cmAuthor id="3" name="Microsoft Office User" initials="MOU" lastIdx="25" clrIdx="2"/>
  <p:cmAuthor id="4" name="Microsoft Office User" initials="MOU [2]" lastIdx="1" clrIdx="3"/>
  <p:cmAuthor id="5" name="Microsoft Office User" initials="MOU [3]" lastIdx="1" clrIdx="4"/>
  <p:cmAuthor id="6" name="Microsoft Office User" initials="MOU [4]" lastIdx="1" clrIdx="5"/>
  <p:cmAuthor id="7" name="Microsoft Office User" initials="MOU [5]" lastIdx="1" clrIdx="6"/>
  <p:cmAuthor id="8" name="Microsoft Office User" initials="MOU [6]" lastIdx="1" clrIdx="7"/>
  <p:cmAuthor id="9" name="Microsoft Office User" initials="MOU [7]" lastIdx="1" clrIdx="8"/>
  <p:cmAuthor id="10" name="Microsoft Office User" initials="MOU [8]" lastIdx="1" clrIdx="9"/>
  <p:cmAuthor id="11" name="Microsoft Office User" initials="MOU [9]" lastIdx="1" clrIdx="10"/>
  <p:cmAuthor id="12" name="Microsoft Office User" initials="MOU [10]" lastIdx="1" clrIdx="11"/>
  <p:cmAuthor id="13" name="Microsoft Office User" initials="MOU [11]" lastIdx="1" clrIdx="12"/>
  <p:cmAuthor id="14" name="Microsoft Office User" initials="MOU [12]" lastIdx="1" clrIdx="13"/>
  <p:cmAuthor id="15" name="Microsoft Office User" initials="MOU [13]" lastIdx="1" clrIdx="14"/>
  <p:cmAuthor id="16" name="Mark Gorney" initials="MG" lastIdx="15" clrIdx="15"/>
  <p:cmAuthor id="17" name="Jane  Joukovsky" initials="JJ" lastIdx="25" clrIdx="1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9642"/>
    <a:srgbClr val="FAF1DA"/>
    <a:srgbClr val="F2D57E"/>
    <a:srgbClr val="EDF4F8"/>
    <a:srgbClr val="435074"/>
    <a:srgbClr val="F0F1E6"/>
    <a:srgbClr val="F1F5EF"/>
    <a:srgbClr val="333333"/>
    <a:srgbClr val="565B5D"/>
    <a:srgbClr val="FFC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0" autoAdjust="0"/>
    <p:restoredTop sz="96127" autoAdjust="0"/>
  </p:normalViewPr>
  <p:slideViewPr>
    <p:cSldViewPr snapToGrid="0" snapToObjects="1">
      <p:cViewPr varScale="1">
        <p:scale>
          <a:sx n="106" d="100"/>
          <a:sy n="106" d="100"/>
        </p:scale>
        <p:origin x="60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383EFC-C0D1-C24D-B872-E845A61B6E62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283E40-C675-3B40-94D0-2DBE03296F0A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75000"/>
              </a:schemeClr>
            </a:gs>
            <a:gs pos="100000">
              <a:schemeClr val="accent5">
                <a:lumMod val="50000"/>
              </a:schemeClr>
            </a:gs>
          </a:gsLst>
          <a:lin ang="10800000" scaled="1"/>
          <a:tileRect/>
        </a:gradFill>
        <a:ln/>
      </dgm:spPr>
      <dgm:t>
        <a:bodyPr spcFirstLastPara="0" vert="horz" wrap="square" lIns="25400" tIns="25400" rIns="25400" bIns="25400" numCol="1" spcCol="1270" rtlCol="0" anchor="ctr" anchorCtr="0"/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000" kern="1200" dirty="0">
              <a:solidFill>
                <a:prstClr val="white"/>
              </a:solidFill>
              <a:latin typeface="Aptos"/>
              <a:ea typeface="+mn-ea"/>
              <a:cs typeface="Aptos Serif"/>
            </a:rPr>
            <a:t>TH1</a:t>
          </a:r>
        </a:p>
      </dgm:t>
    </dgm:pt>
    <dgm:pt modelId="{099363F1-9708-B441-BCB4-5DFBF9591267}" type="parTrans" cxnId="{2DF44B48-84EC-444F-9DEA-1DB8F75036CF}">
      <dgm:prSet/>
      <dgm:spPr/>
      <dgm:t>
        <a:bodyPr/>
        <a:lstStyle/>
        <a:p>
          <a:endParaRPr lang="en-US"/>
        </a:p>
      </dgm:t>
    </dgm:pt>
    <dgm:pt modelId="{ED245B82-10DD-6048-91CB-43CEEF6AAE7E}" type="sibTrans" cxnId="{2DF44B48-84EC-444F-9DEA-1DB8F75036CF}">
      <dgm:prSet/>
      <dgm:spPr/>
      <dgm:t>
        <a:bodyPr/>
        <a:lstStyle/>
        <a:p>
          <a:endParaRPr lang="en-US"/>
        </a:p>
      </dgm:t>
    </dgm:pt>
    <dgm:pt modelId="{8D46A409-9067-0B4C-B7A9-DA73FF7318DA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AF1DA"/>
            </a:gs>
            <a:gs pos="65000">
              <a:srgbClr val="F2D57E"/>
            </a:gs>
          </a:gsLst>
          <a:lin ang="10800000" scaled="1"/>
          <a:tileRect/>
        </a:gradFill>
        <a:ln/>
      </dgm:spPr>
      <dgm:t>
        <a:bodyPr spcFirstLastPara="0" vert="horz" wrap="square" lIns="25400" tIns="25400" rIns="25400" bIns="25400" numCol="1" spcCol="1270" rtlCol="0" anchor="ctr" anchorCtr="0"/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000" kern="1200" dirty="0">
              <a:solidFill>
                <a:prstClr val="white"/>
              </a:solidFill>
              <a:latin typeface="Aptos"/>
              <a:ea typeface="+mn-ea"/>
              <a:cs typeface="Aptos Serif"/>
            </a:rPr>
            <a:t>TH2</a:t>
          </a:r>
        </a:p>
      </dgm:t>
    </dgm:pt>
    <dgm:pt modelId="{5BA638DD-9438-B642-8FCA-1B933AA2A60F}" type="parTrans" cxnId="{681D39F4-7523-9A42-90CA-DF43DB0EBCE4}">
      <dgm:prSet/>
      <dgm:spPr/>
      <dgm:t>
        <a:bodyPr/>
        <a:lstStyle/>
        <a:p>
          <a:endParaRPr lang="en-US"/>
        </a:p>
      </dgm:t>
    </dgm:pt>
    <dgm:pt modelId="{BAF9D041-6A4B-8349-8D3C-7F21B92446B2}" type="sibTrans" cxnId="{681D39F4-7523-9A42-90CA-DF43DB0EBCE4}">
      <dgm:prSet/>
      <dgm:spPr/>
      <dgm:t>
        <a:bodyPr/>
        <a:lstStyle/>
        <a:p>
          <a:endParaRPr lang="en-US"/>
        </a:p>
      </dgm:t>
    </dgm:pt>
    <dgm:pt modelId="{93FACA5F-CEE2-1945-8307-A613F7658946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F2D57E"/>
            </a:gs>
            <a:gs pos="100000">
              <a:srgbClr val="F2D57E"/>
            </a:gs>
          </a:gsLst>
          <a:lin ang="10800000" scaled="1"/>
          <a:tileRect/>
        </a:gradFill>
        <a:ln/>
      </dgm:spPr>
      <dgm:t>
        <a:bodyPr spcFirstLastPara="0" vert="horz" wrap="square" lIns="25400" tIns="25400" rIns="25400" bIns="25400" numCol="1" spcCol="1270" rtlCol="0" anchor="ctr" anchorCtr="0"/>
        <a:lstStyle/>
        <a:p>
          <a:pPr>
            <a:buNone/>
          </a:pPr>
          <a:r>
            <a:rPr lang="en-US" sz="4000" kern="1200" dirty="0">
              <a:solidFill>
                <a:schemeClr val="bg1"/>
              </a:solidFill>
            </a:rPr>
            <a:t>  </a:t>
          </a:r>
          <a:r>
            <a:rPr lang="en-US" sz="4000" kern="1200" dirty="0">
              <a:solidFill>
                <a:prstClr val="white"/>
              </a:solidFill>
              <a:latin typeface="Aptos"/>
              <a:ea typeface="+mn-ea"/>
              <a:cs typeface="Aptos Serif"/>
            </a:rPr>
            <a:t>Allergic</a:t>
          </a:r>
          <a:r>
            <a:rPr lang="en-US" sz="4000" kern="1200" dirty="0">
              <a:solidFill>
                <a:schemeClr val="bg1"/>
              </a:solidFill>
            </a:rPr>
            <a:t> conditions</a:t>
          </a:r>
        </a:p>
      </dgm:t>
    </dgm:pt>
    <dgm:pt modelId="{08F48002-CFFA-BF4D-B3E7-1FA06DEDF2A8}" type="parTrans" cxnId="{B2C79984-1CF3-C04A-B341-F1A90C1AAFC9}">
      <dgm:prSet/>
      <dgm:spPr/>
      <dgm:t>
        <a:bodyPr/>
        <a:lstStyle/>
        <a:p>
          <a:endParaRPr lang="en-US"/>
        </a:p>
      </dgm:t>
    </dgm:pt>
    <dgm:pt modelId="{0DFD9F9A-322C-7F42-82E7-59011CC0F196}" type="sibTrans" cxnId="{B2C79984-1CF3-C04A-B341-F1A90C1AAFC9}">
      <dgm:prSet/>
      <dgm:spPr/>
      <dgm:t>
        <a:bodyPr/>
        <a:lstStyle/>
        <a:p>
          <a:endParaRPr lang="en-US"/>
        </a:p>
      </dgm:t>
    </dgm:pt>
    <dgm:pt modelId="{FF748ACF-0993-5F4F-9CA0-991EDDC747DF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gradFill flip="none" rotWithShape="1">
          <a:gsLst>
            <a:gs pos="100000">
              <a:srgbClr val="7FA053"/>
            </a:gs>
            <a:gs pos="14000">
              <a:schemeClr val="accent5"/>
            </a:gs>
            <a:gs pos="100000">
              <a:schemeClr val="accent5">
                <a:lumMod val="50000"/>
              </a:schemeClr>
            </a:gs>
          </a:gsLst>
          <a:lin ang="0" scaled="1"/>
          <a:tileRect/>
        </a:gradFill>
        <a:ln>
          <a:solidFill>
            <a:schemeClr val="accent5">
              <a:lumMod val="50000"/>
            </a:schemeClr>
          </a:solidFill>
        </a:ln>
      </dgm:spPr>
      <dgm:t>
        <a:bodyPr rtlCol="0" anchor="ctr"/>
        <a:lstStyle/>
        <a:p>
          <a:pPr>
            <a:buNone/>
          </a:pPr>
          <a:r>
            <a:rPr lang="en-US" sz="4000" dirty="0">
              <a:solidFill>
                <a:schemeClr val="bg1"/>
              </a:solidFill>
            </a:rPr>
            <a:t>  Autoimmune conditions</a:t>
          </a:r>
        </a:p>
      </dgm:t>
    </dgm:pt>
    <dgm:pt modelId="{FCCEF30E-A67A-7E49-B6EF-EBE64FAF2929}" type="parTrans" cxnId="{E74CF4D8-F7DA-AB4F-ACB4-B0D7FFE45660}">
      <dgm:prSet/>
      <dgm:spPr/>
      <dgm:t>
        <a:bodyPr/>
        <a:lstStyle/>
        <a:p>
          <a:endParaRPr lang="en-US"/>
        </a:p>
      </dgm:t>
    </dgm:pt>
    <dgm:pt modelId="{65D241F6-A388-BF45-8678-879E5A644342}" type="sibTrans" cxnId="{E74CF4D8-F7DA-AB4F-ACB4-B0D7FFE45660}">
      <dgm:prSet/>
      <dgm:spPr/>
      <dgm:t>
        <a:bodyPr/>
        <a:lstStyle/>
        <a:p>
          <a:endParaRPr lang="en-US"/>
        </a:p>
      </dgm:t>
    </dgm:pt>
    <dgm:pt modelId="{8A9E4923-2E52-0C48-BC6A-BAA137E3CE8B}" type="pres">
      <dgm:prSet presAssocID="{D4383EFC-C0D1-C24D-B872-E845A61B6E62}" presName="Name0" presStyleCnt="0">
        <dgm:presLayoutVars>
          <dgm:dir/>
          <dgm:animLvl val="lvl"/>
          <dgm:resizeHandles/>
        </dgm:presLayoutVars>
      </dgm:prSet>
      <dgm:spPr/>
    </dgm:pt>
    <dgm:pt modelId="{A2C3D189-2965-5D40-B2CC-98D7E6267E93}" type="pres">
      <dgm:prSet presAssocID="{19283E40-C675-3B40-94D0-2DBE03296F0A}" presName="linNode" presStyleCnt="0"/>
      <dgm:spPr/>
    </dgm:pt>
    <dgm:pt modelId="{5D613926-DFF0-6B40-A411-E8DA9AA7391F}" type="pres">
      <dgm:prSet presAssocID="{19283E40-C675-3B40-94D0-2DBE03296F0A}" presName="parentShp" presStyleLbl="node1" presStyleIdx="0" presStyleCnt="2">
        <dgm:presLayoutVars>
          <dgm:bulletEnabled val="1"/>
        </dgm:presLayoutVars>
      </dgm:prSet>
      <dgm:spPr>
        <a:xfrm>
          <a:off x="0" y="540"/>
          <a:ext cx="4672330" cy="2107836"/>
        </a:xfrm>
        <a:prstGeom prst="roundRect">
          <a:avLst/>
        </a:prstGeom>
      </dgm:spPr>
    </dgm:pt>
    <dgm:pt modelId="{B102A482-BF82-B14E-A43C-AF907777B825}" type="pres">
      <dgm:prSet presAssocID="{19283E40-C675-3B40-94D0-2DBE03296F0A}" presName="childShp" presStyleLbl="bgAccFollowNode1" presStyleIdx="0" presStyleCnt="2">
        <dgm:presLayoutVars>
          <dgm:bulletEnabled val="1"/>
        </dgm:presLayoutVars>
      </dgm:prSet>
      <dgm:spPr>
        <a:xfrm>
          <a:off x="4672330" y="540"/>
          <a:ext cx="7008495" cy="2107836"/>
        </a:xfrm>
        <a:prstGeom prst="rightArrow">
          <a:avLst>
            <a:gd name="adj1" fmla="val 75000"/>
            <a:gd name="adj2" fmla="val 50000"/>
          </a:avLst>
        </a:prstGeom>
      </dgm:spPr>
    </dgm:pt>
    <dgm:pt modelId="{746B269D-E835-0145-BAD2-5ACA64609FEE}" type="pres">
      <dgm:prSet presAssocID="{ED245B82-10DD-6048-91CB-43CEEF6AAE7E}" presName="spacing" presStyleCnt="0"/>
      <dgm:spPr/>
    </dgm:pt>
    <dgm:pt modelId="{9FF28243-57C4-DD40-8E9E-5ABA1F868F23}" type="pres">
      <dgm:prSet presAssocID="{8D46A409-9067-0B4C-B7A9-DA73FF7318DA}" presName="linNode" presStyleCnt="0"/>
      <dgm:spPr/>
    </dgm:pt>
    <dgm:pt modelId="{F723B34A-63C5-864D-A9F1-2E065AAD6342}" type="pres">
      <dgm:prSet presAssocID="{8D46A409-9067-0B4C-B7A9-DA73FF7318DA}" presName="parentShp" presStyleLbl="node1" presStyleIdx="1" presStyleCnt="2" custLinFactNeighborY="26">
        <dgm:presLayoutVars>
          <dgm:bulletEnabled val="1"/>
        </dgm:presLayoutVars>
      </dgm:prSet>
      <dgm:spPr>
        <a:xfrm>
          <a:off x="0" y="2319701"/>
          <a:ext cx="4672330" cy="2107836"/>
        </a:xfrm>
        <a:prstGeom prst="roundRect">
          <a:avLst/>
        </a:prstGeom>
      </dgm:spPr>
    </dgm:pt>
    <dgm:pt modelId="{5B05FA38-05A7-3440-A179-9D57DC54E3A9}" type="pres">
      <dgm:prSet presAssocID="{8D46A409-9067-0B4C-B7A9-DA73FF7318DA}" presName="childShp" presStyleLbl="bgAccFollowNode1" presStyleIdx="1" presStyleCnt="2">
        <dgm:presLayoutVars>
          <dgm:bulletEnabled val="1"/>
        </dgm:presLayoutVars>
      </dgm:prSet>
      <dgm:spPr>
        <a:xfrm>
          <a:off x="4672330" y="2319160"/>
          <a:ext cx="7008495" cy="2107836"/>
        </a:xfrm>
        <a:prstGeom prst="rightArrow">
          <a:avLst>
            <a:gd name="adj1" fmla="val 75000"/>
            <a:gd name="adj2" fmla="val 50000"/>
          </a:avLst>
        </a:prstGeom>
      </dgm:spPr>
    </dgm:pt>
  </dgm:ptLst>
  <dgm:cxnLst>
    <dgm:cxn modelId="{3BB4B815-D6C6-B24C-8184-2A406E82C4BC}" type="presOf" srcId="{FF748ACF-0993-5F4F-9CA0-991EDDC747DF}" destId="{B102A482-BF82-B14E-A43C-AF907777B825}" srcOrd="0" destOrd="0" presId="urn:microsoft.com/office/officeart/2005/8/layout/vList6"/>
    <dgm:cxn modelId="{CD886062-DCC7-5E46-BD08-A84263658C8D}" type="presOf" srcId="{D4383EFC-C0D1-C24D-B872-E845A61B6E62}" destId="{8A9E4923-2E52-0C48-BC6A-BAA137E3CE8B}" srcOrd="0" destOrd="0" presId="urn:microsoft.com/office/officeart/2005/8/layout/vList6"/>
    <dgm:cxn modelId="{2DF44B48-84EC-444F-9DEA-1DB8F75036CF}" srcId="{D4383EFC-C0D1-C24D-B872-E845A61B6E62}" destId="{19283E40-C675-3B40-94D0-2DBE03296F0A}" srcOrd="0" destOrd="0" parTransId="{099363F1-9708-B441-BCB4-5DFBF9591267}" sibTransId="{ED245B82-10DD-6048-91CB-43CEEF6AAE7E}"/>
    <dgm:cxn modelId="{1DA9B54E-BAAB-7C41-B108-5F43DF986706}" type="presOf" srcId="{93FACA5F-CEE2-1945-8307-A613F7658946}" destId="{5B05FA38-05A7-3440-A179-9D57DC54E3A9}" srcOrd="0" destOrd="0" presId="urn:microsoft.com/office/officeart/2005/8/layout/vList6"/>
    <dgm:cxn modelId="{B2C79984-1CF3-C04A-B341-F1A90C1AAFC9}" srcId="{8D46A409-9067-0B4C-B7A9-DA73FF7318DA}" destId="{93FACA5F-CEE2-1945-8307-A613F7658946}" srcOrd="0" destOrd="0" parTransId="{08F48002-CFFA-BF4D-B3E7-1FA06DEDF2A8}" sibTransId="{0DFD9F9A-322C-7F42-82E7-59011CC0F196}"/>
    <dgm:cxn modelId="{96C1DC86-220D-1D46-8F02-311D373FB2F4}" type="presOf" srcId="{19283E40-C675-3B40-94D0-2DBE03296F0A}" destId="{5D613926-DFF0-6B40-A411-E8DA9AA7391F}" srcOrd="0" destOrd="0" presId="urn:microsoft.com/office/officeart/2005/8/layout/vList6"/>
    <dgm:cxn modelId="{9F026CB7-B0FB-B14C-AE72-5744399B632C}" type="presOf" srcId="{8D46A409-9067-0B4C-B7A9-DA73FF7318DA}" destId="{F723B34A-63C5-864D-A9F1-2E065AAD6342}" srcOrd="0" destOrd="0" presId="urn:microsoft.com/office/officeart/2005/8/layout/vList6"/>
    <dgm:cxn modelId="{E74CF4D8-F7DA-AB4F-ACB4-B0D7FFE45660}" srcId="{19283E40-C675-3B40-94D0-2DBE03296F0A}" destId="{FF748ACF-0993-5F4F-9CA0-991EDDC747DF}" srcOrd="0" destOrd="0" parTransId="{FCCEF30E-A67A-7E49-B6EF-EBE64FAF2929}" sibTransId="{65D241F6-A388-BF45-8678-879E5A644342}"/>
    <dgm:cxn modelId="{681D39F4-7523-9A42-90CA-DF43DB0EBCE4}" srcId="{D4383EFC-C0D1-C24D-B872-E845A61B6E62}" destId="{8D46A409-9067-0B4C-B7A9-DA73FF7318DA}" srcOrd="1" destOrd="0" parTransId="{5BA638DD-9438-B642-8FCA-1B933AA2A60F}" sibTransId="{BAF9D041-6A4B-8349-8D3C-7F21B92446B2}"/>
    <dgm:cxn modelId="{2C6AD9BF-FCC1-1C4B-9C0E-41924406BE70}" type="presParOf" srcId="{8A9E4923-2E52-0C48-BC6A-BAA137E3CE8B}" destId="{A2C3D189-2965-5D40-B2CC-98D7E6267E93}" srcOrd="0" destOrd="0" presId="urn:microsoft.com/office/officeart/2005/8/layout/vList6"/>
    <dgm:cxn modelId="{9C074C08-78F6-CE40-8D4F-5FEF926A19F9}" type="presParOf" srcId="{A2C3D189-2965-5D40-B2CC-98D7E6267E93}" destId="{5D613926-DFF0-6B40-A411-E8DA9AA7391F}" srcOrd="0" destOrd="0" presId="urn:microsoft.com/office/officeart/2005/8/layout/vList6"/>
    <dgm:cxn modelId="{D331C82F-6D30-B642-BECD-F4887C5632EE}" type="presParOf" srcId="{A2C3D189-2965-5D40-B2CC-98D7E6267E93}" destId="{B102A482-BF82-B14E-A43C-AF907777B825}" srcOrd="1" destOrd="0" presId="urn:microsoft.com/office/officeart/2005/8/layout/vList6"/>
    <dgm:cxn modelId="{2D22A36E-285A-9A4B-9D85-B52C20C56E94}" type="presParOf" srcId="{8A9E4923-2E52-0C48-BC6A-BAA137E3CE8B}" destId="{746B269D-E835-0145-BAD2-5ACA64609FEE}" srcOrd="1" destOrd="0" presId="urn:microsoft.com/office/officeart/2005/8/layout/vList6"/>
    <dgm:cxn modelId="{DF602451-5BF6-A449-9572-81914601598E}" type="presParOf" srcId="{8A9E4923-2E52-0C48-BC6A-BAA137E3CE8B}" destId="{9FF28243-57C4-DD40-8E9E-5ABA1F868F23}" srcOrd="2" destOrd="0" presId="urn:microsoft.com/office/officeart/2005/8/layout/vList6"/>
    <dgm:cxn modelId="{77E4687F-6786-4948-A3FB-2AE6A426CFB6}" type="presParOf" srcId="{9FF28243-57C4-DD40-8E9E-5ABA1F868F23}" destId="{F723B34A-63C5-864D-A9F1-2E065AAD6342}" srcOrd="0" destOrd="0" presId="urn:microsoft.com/office/officeart/2005/8/layout/vList6"/>
    <dgm:cxn modelId="{9593C3B9-B897-3D43-83B3-5C20DE492FCA}" type="presParOf" srcId="{9FF28243-57C4-DD40-8E9E-5ABA1F868F23}" destId="{5B05FA38-05A7-3440-A179-9D57DC54E3A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DD1B2C-A8A8-8C44-9B97-35373482B6A0}" type="doc">
      <dgm:prSet loTypeId="urn:microsoft.com/office/officeart/2005/8/layout/venn1" loCatId="" qsTypeId="urn:microsoft.com/office/officeart/2005/8/quickstyle/simple1" qsCatId="simple" csTypeId="urn:microsoft.com/office/officeart/2005/8/colors/accent0_3" csCatId="mainScheme" phldr="1"/>
      <dgm:spPr/>
    </dgm:pt>
    <dgm:pt modelId="{2A6F3140-D6EB-DE41-B4B3-1630AEDA4AE7}">
      <dgm:prSet phldrT="[Text]"/>
      <dgm:spPr>
        <a:solidFill>
          <a:schemeClr val="bg2">
            <a:alpha val="50000"/>
          </a:schemeClr>
        </a:solidFill>
        <a:ln>
          <a:solidFill>
            <a:schemeClr val="accent5">
              <a:lumMod val="25000"/>
            </a:schemeClr>
          </a:solidFill>
        </a:ln>
      </dgm:spPr>
      <dgm:t>
        <a:bodyPr/>
        <a:lstStyle/>
        <a:p>
          <a:r>
            <a:rPr lang="en-US" dirty="0"/>
            <a:t>Skin</a:t>
          </a:r>
        </a:p>
      </dgm:t>
    </dgm:pt>
    <dgm:pt modelId="{4CEA0899-69CC-C74E-A0A8-8CFD7EF1330A}" type="parTrans" cxnId="{63ED3316-BCB3-FF4C-A431-C6257FF533E5}">
      <dgm:prSet/>
      <dgm:spPr/>
      <dgm:t>
        <a:bodyPr/>
        <a:lstStyle/>
        <a:p>
          <a:endParaRPr lang="en-US"/>
        </a:p>
      </dgm:t>
    </dgm:pt>
    <dgm:pt modelId="{88AFCD5A-2573-BB47-B650-9E4865552C9F}" type="sibTrans" cxnId="{63ED3316-BCB3-FF4C-A431-C6257FF533E5}">
      <dgm:prSet/>
      <dgm:spPr/>
      <dgm:t>
        <a:bodyPr/>
        <a:lstStyle/>
        <a:p>
          <a:endParaRPr lang="en-US"/>
        </a:p>
      </dgm:t>
    </dgm:pt>
    <dgm:pt modelId="{14140F9C-A672-6B44-9552-253451F7F50A}">
      <dgm:prSet phldrT="[Text]"/>
      <dgm:spPr>
        <a:solidFill>
          <a:schemeClr val="bg2">
            <a:alpha val="50000"/>
          </a:schemeClr>
        </a:solidFill>
        <a:ln>
          <a:solidFill>
            <a:schemeClr val="accent5">
              <a:lumMod val="25000"/>
            </a:schemeClr>
          </a:solidFill>
        </a:ln>
      </dgm:spPr>
      <dgm:t>
        <a:bodyPr/>
        <a:lstStyle/>
        <a:p>
          <a:r>
            <a:rPr lang="en-US" dirty="0"/>
            <a:t>Lungs</a:t>
          </a:r>
        </a:p>
      </dgm:t>
    </dgm:pt>
    <dgm:pt modelId="{64DE2432-1CF0-2B47-84CA-0A673AF63117}" type="parTrans" cxnId="{F4408D07-2BA0-B54C-9D27-75DA359659FC}">
      <dgm:prSet/>
      <dgm:spPr/>
      <dgm:t>
        <a:bodyPr/>
        <a:lstStyle/>
        <a:p>
          <a:endParaRPr lang="en-US"/>
        </a:p>
      </dgm:t>
    </dgm:pt>
    <dgm:pt modelId="{33A7E07D-D795-ED43-9B16-7AFA5FB8BCDD}" type="sibTrans" cxnId="{F4408D07-2BA0-B54C-9D27-75DA359659FC}">
      <dgm:prSet/>
      <dgm:spPr/>
      <dgm:t>
        <a:bodyPr/>
        <a:lstStyle/>
        <a:p>
          <a:endParaRPr lang="en-US"/>
        </a:p>
      </dgm:t>
    </dgm:pt>
    <dgm:pt modelId="{B0172894-601D-E54E-94A1-B7817E6F80F4}">
      <dgm:prSet phldrT="[Text]"/>
      <dgm:spPr>
        <a:solidFill>
          <a:schemeClr val="bg2">
            <a:alpha val="50000"/>
          </a:schemeClr>
        </a:solidFill>
        <a:ln>
          <a:solidFill>
            <a:schemeClr val="accent5">
              <a:lumMod val="25000"/>
            </a:schemeClr>
          </a:solidFill>
        </a:ln>
      </dgm:spPr>
      <dgm:t>
        <a:bodyPr/>
        <a:lstStyle/>
        <a:p>
          <a:r>
            <a:rPr lang="en-US" dirty="0"/>
            <a:t>Nose</a:t>
          </a:r>
        </a:p>
      </dgm:t>
    </dgm:pt>
    <dgm:pt modelId="{5AF9C7CA-5DBB-5D40-A35B-2298C7C72469}" type="parTrans" cxnId="{7630055E-01D1-E84B-8495-42D8229C2B8D}">
      <dgm:prSet/>
      <dgm:spPr/>
      <dgm:t>
        <a:bodyPr/>
        <a:lstStyle/>
        <a:p>
          <a:endParaRPr lang="en-US"/>
        </a:p>
      </dgm:t>
    </dgm:pt>
    <dgm:pt modelId="{2C8D3ADA-4D13-E14C-8CCF-D45B83B43CEF}" type="sibTrans" cxnId="{7630055E-01D1-E84B-8495-42D8229C2B8D}">
      <dgm:prSet/>
      <dgm:spPr/>
      <dgm:t>
        <a:bodyPr/>
        <a:lstStyle/>
        <a:p>
          <a:endParaRPr lang="en-US"/>
        </a:p>
      </dgm:t>
    </dgm:pt>
    <dgm:pt modelId="{D3F02663-4EE6-2949-B357-011CECF212A9}" type="pres">
      <dgm:prSet presAssocID="{F4DD1B2C-A8A8-8C44-9B97-35373482B6A0}" presName="compositeShape" presStyleCnt="0">
        <dgm:presLayoutVars>
          <dgm:chMax val="7"/>
          <dgm:dir/>
          <dgm:resizeHandles val="exact"/>
        </dgm:presLayoutVars>
      </dgm:prSet>
      <dgm:spPr/>
    </dgm:pt>
    <dgm:pt modelId="{262AB5CA-B02D-AA48-8DCD-57B3B96A8447}" type="pres">
      <dgm:prSet presAssocID="{2A6F3140-D6EB-DE41-B4B3-1630AEDA4AE7}" presName="circ1" presStyleLbl="vennNode1" presStyleIdx="0" presStyleCnt="3"/>
      <dgm:spPr/>
    </dgm:pt>
    <dgm:pt modelId="{E8BB2209-2DBD-844F-ABC8-FF3EDEF8B62F}" type="pres">
      <dgm:prSet presAssocID="{2A6F3140-D6EB-DE41-B4B3-1630AEDA4AE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38179A6-DC07-6449-AFA3-06BAFE6CAE80}" type="pres">
      <dgm:prSet presAssocID="{14140F9C-A672-6B44-9552-253451F7F50A}" presName="circ2" presStyleLbl="vennNode1" presStyleIdx="1" presStyleCnt="3"/>
      <dgm:spPr/>
    </dgm:pt>
    <dgm:pt modelId="{0040EF76-A467-064E-9FBA-F203ECDE5B83}" type="pres">
      <dgm:prSet presAssocID="{14140F9C-A672-6B44-9552-253451F7F50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58B3358-506E-494A-BD9F-E4B58BE1CDBC}" type="pres">
      <dgm:prSet presAssocID="{B0172894-601D-E54E-94A1-B7817E6F80F4}" presName="circ3" presStyleLbl="vennNode1" presStyleIdx="2" presStyleCnt="3"/>
      <dgm:spPr/>
    </dgm:pt>
    <dgm:pt modelId="{804BC7F4-B3B8-074E-B1CF-F716541274A6}" type="pres">
      <dgm:prSet presAssocID="{B0172894-601D-E54E-94A1-B7817E6F80F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8B9DD03-034E-3B44-B105-D10E0F6622F8}" type="presOf" srcId="{14140F9C-A672-6B44-9552-253451F7F50A}" destId="{238179A6-DC07-6449-AFA3-06BAFE6CAE80}" srcOrd="0" destOrd="0" presId="urn:microsoft.com/office/officeart/2005/8/layout/venn1"/>
    <dgm:cxn modelId="{F4408D07-2BA0-B54C-9D27-75DA359659FC}" srcId="{F4DD1B2C-A8A8-8C44-9B97-35373482B6A0}" destId="{14140F9C-A672-6B44-9552-253451F7F50A}" srcOrd="1" destOrd="0" parTransId="{64DE2432-1CF0-2B47-84CA-0A673AF63117}" sibTransId="{33A7E07D-D795-ED43-9B16-7AFA5FB8BCDD}"/>
    <dgm:cxn modelId="{63ED3316-BCB3-FF4C-A431-C6257FF533E5}" srcId="{F4DD1B2C-A8A8-8C44-9B97-35373482B6A0}" destId="{2A6F3140-D6EB-DE41-B4B3-1630AEDA4AE7}" srcOrd="0" destOrd="0" parTransId="{4CEA0899-69CC-C74E-A0A8-8CFD7EF1330A}" sibTransId="{88AFCD5A-2573-BB47-B650-9E4865552C9F}"/>
    <dgm:cxn modelId="{474EA123-97DC-A14F-99A1-51EF9D801513}" type="presOf" srcId="{B0172894-601D-E54E-94A1-B7817E6F80F4}" destId="{804BC7F4-B3B8-074E-B1CF-F716541274A6}" srcOrd="1" destOrd="0" presId="urn:microsoft.com/office/officeart/2005/8/layout/venn1"/>
    <dgm:cxn modelId="{7630055E-01D1-E84B-8495-42D8229C2B8D}" srcId="{F4DD1B2C-A8A8-8C44-9B97-35373482B6A0}" destId="{B0172894-601D-E54E-94A1-B7817E6F80F4}" srcOrd="2" destOrd="0" parTransId="{5AF9C7CA-5DBB-5D40-A35B-2298C7C72469}" sibTransId="{2C8D3ADA-4D13-E14C-8CCF-D45B83B43CEF}"/>
    <dgm:cxn modelId="{E9465C66-382D-C341-B8DC-9DA0DFF380A6}" type="presOf" srcId="{14140F9C-A672-6B44-9552-253451F7F50A}" destId="{0040EF76-A467-064E-9FBA-F203ECDE5B83}" srcOrd="1" destOrd="0" presId="urn:microsoft.com/office/officeart/2005/8/layout/venn1"/>
    <dgm:cxn modelId="{21D695B0-D7C2-D04D-9006-F683E6F98D69}" type="presOf" srcId="{B0172894-601D-E54E-94A1-B7817E6F80F4}" destId="{C58B3358-506E-494A-BD9F-E4B58BE1CDBC}" srcOrd="0" destOrd="0" presId="urn:microsoft.com/office/officeart/2005/8/layout/venn1"/>
    <dgm:cxn modelId="{068A06BD-CF2B-B442-B1A9-E3E1C7840B5D}" type="presOf" srcId="{2A6F3140-D6EB-DE41-B4B3-1630AEDA4AE7}" destId="{E8BB2209-2DBD-844F-ABC8-FF3EDEF8B62F}" srcOrd="1" destOrd="0" presId="urn:microsoft.com/office/officeart/2005/8/layout/venn1"/>
    <dgm:cxn modelId="{A0FF70E2-3BBE-C84D-92FD-AE36FAB7E1FA}" type="presOf" srcId="{F4DD1B2C-A8A8-8C44-9B97-35373482B6A0}" destId="{D3F02663-4EE6-2949-B357-011CECF212A9}" srcOrd="0" destOrd="0" presId="urn:microsoft.com/office/officeart/2005/8/layout/venn1"/>
    <dgm:cxn modelId="{C4BF5DF7-7D40-CA48-9F0D-83B94A8AEF0B}" type="presOf" srcId="{2A6F3140-D6EB-DE41-B4B3-1630AEDA4AE7}" destId="{262AB5CA-B02D-AA48-8DCD-57B3B96A8447}" srcOrd="0" destOrd="0" presId="urn:microsoft.com/office/officeart/2005/8/layout/venn1"/>
    <dgm:cxn modelId="{6946FBD9-6BF6-E04B-85BB-4D9590EDF40C}" type="presParOf" srcId="{D3F02663-4EE6-2949-B357-011CECF212A9}" destId="{262AB5CA-B02D-AA48-8DCD-57B3B96A8447}" srcOrd="0" destOrd="0" presId="urn:microsoft.com/office/officeart/2005/8/layout/venn1"/>
    <dgm:cxn modelId="{27AD119A-5B49-0340-B739-C0F4337F2F6B}" type="presParOf" srcId="{D3F02663-4EE6-2949-B357-011CECF212A9}" destId="{E8BB2209-2DBD-844F-ABC8-FF3EDEF8B62F}" srcOrd="1" destOrd="0" presId="urn:microsoft.com/office/officeart/2005/8/layout/venn1"/>
    <dgm:cxn modelId="{46626E6C-F56D-2F44-BCB6-CD5AD0694D09}" type="presParOf" srcId="{D3F02663-4EE6-2949-B357-011CECF212A9}" destId="{238179A6-DC07-6449-AFA3-06BAFE6CAE80}" srcOrd="2" destOrd="0" presId="urn:microsoft.com/office/officeart/2005/8/layout/venn1"/>
    <dgm:cxn modelId="{8F5FFC8A-4495-E245-94D4-58F996DE47EC}" type="presParOf" srcId="{D3F02663-4EE6-2949-B357-011CECF212A9}" destId="{0040EF76-A467-064E-9FBA-F203ECDE5B83}" srcOrd="3" destOrd="0" presId="urn:microsoft.com/office/officeart/2005/8/layout/venn1"/>
    <dgm:cxn modelId="{01E7E16F-29FF-5342-AF0E-7F77326BBE57}" type="presParOf" srcId="{D3F02663-4EE6-2949-B357-011CECF212A9}" destId="{C58B3358-506E-494A-BD9F-E4B58BE1CDBC}" srcOrd="4" destOrd="0" presId="urn:microsoft.com/office/officeart/2005/8/layout/venn1"/>
    <dgm:cxn modelId="{09C61F0F-3977-4D43-813D-0B3614592C6C}" type="presParOf" srcId="{D3F02663-4EE6-2949-B357-011CECF212A9}" destId="{804BC7F4-B3B8-074E-B1CF-F716541274A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6A9E6D-D128-7144-9BC5-99EE80B95750}" type="doc">
      <dgm:prSet loTypeId="urn:microsoft.com/office/officeart/2005/8/layout/matrix3" loCatId="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5B4A396-3186-BD47-9353-8C4A3D0CCB88}">
      <dgm:prSet phldrT="[Text]"/>
      <dgm:spPr/>
      <dgm:t>
        <a:bodyPr/>
        <a:lstStyle/>
        <a:p>
          <a:r>
            <a:rPr lang="en-US" dirty="0"/>
            <a:t>Intermittent or </a:t>
          </a:r>
        </a:p>
        <a:p>
          <a:r>
            <a:rPr lang="en-US" dirty="0"/>
            <a:t>Chronic</a:t>
          </a:r>
        </a:p>
      </dgm:t>
    </dgm:pt>
    <dgm:pt modelId="{0F88CE5D-8F11-9945-8821-65B86122CF57}" type="parTrans" cxnId="{79AC2065-5859-8346-B22E-B5702E9F1FED}">
      <dgm:prSet/>
      <dgm:spPr/>
      <dgm:t>
        <a:bodyPr/>
        <a:lstStyle/>
        <a:p>
          <a:endParaRPr lang="en-US"/>
        </a:p>
      </dgm:t>
    </dgm:pt>
    <dgm:pt modelId="{C081BA8F-B7C2-7C47-8D01-3C0D337CF8FE}" type="sibTrans" cxnId="{79AC2065-5859-8346-B22E-B5702E9F1FED}">
      <dgm:prSet/>
      <dgm:spPr/>
      <dgm:t>
        <a:bodyPr/>
        <a:lstStyle/>
        <a:p>
          <a:endParaRPr lang="en-US"/>
        </a:p>
      </dgm:t>
    </dgm:pt>
    <dgm:pt modelId="{883972AD-F6CC-C346-B8D9-86A757468A3D}">
      <dgm:prSet phldrT="[Text]"/>
      <dgm:spPr/>
      <dgm:t>
        <a:bodyPr/>
        <a:lstStyle/>
        <a:p>
          <a:r>
            <a:rPr lang="en-US" dirty="0"/>
            <a:t>Mild </a:t>
          </a:r>
        </a:p>
        <a:p>
          <a:r>
            <a:rPr lang="en-US" dirty="0"/>
            <a:t>Moderate</a:t>
          </a:r>
        </a:p>
        <a:p>
          <a:r>
            <a:rPr lang="en-US" dirty="0"/>
            <a:t>Severe</a:t>
          </a:r>
        </a:p>
      </dgm:t>
    </dgm:pt>
    <dgm:pt modelId="{E566D917-5D4E-814F-9474-24CCDA5F3B9F}" type="parTrans" cxnId="{B2F84346-DA39-7F43-BEE8-EC574BD09F0C}">
      <dgm:prSet/>
      <dgm:spPr/>
      <dgm:t>
        <a:bodyPr/>
        <a:lstStyle/>
        <a:p>
          <a:endParaRPr lang="en-US"/>
        </a:p>
      </dgm:t>
    </dgm:pt>
    <dgm:pt modelId="{43E7AEB3-B609-C540-9C9F-01D88F280C7E}" type="sibTrans" cxnId="{B2F84346-DA39-7F43-BEE8-EC574BD09F0C}">
      <dgm:prSet/>
      <dgm:spPr/>
      <dgm:t>
        <a:bodyPr/>
        <a:lstStyle/>
        <a:p>
          <a:endParaRPr lang="en-US"/>
        </a:p>
      </dgm:t>
    </dgm:pt>
    <dgm:pt modelId="{75373747-8EF9-6C4D-9775-2A4A1F33EA8E}">
      <dgm:prSet phldrT="[Text]"/>
      <dgm:spPr/>
      <dgm:t>
        <a:bodyPr/>
        <a:lstStyle/>
        <a:p>
          <a:r>
            <a:rPr lang="en-US" dirty="0"/>
            <a:t>Infrequent or frequent symptoms</a:t>
          </a:r>
        </a:p>
      </dgm:t>
    </dgm:pt>
    <dgm:pt modelId="{A992FB98-BC6E-8A45-9F96-E3682AA7D68A}" type="parTrans" cxnId="{7D2A649B-D5E3-4148-82C6-1366F3CFF50F}">
      <dgm:prSet/>
      <dgm:spPr/>
      <dgm:t>
        <a:bodyPr/>
        <a:lstStyle/>
        <a:p>
          <a:endParaRPr lang="en-US"/>
        </a:p>
      </dgm:t>
    </dgm:pt>
    <dgm:pt modelId="{CC15B436-8184-4D41-B2F8-0C42F29E80D2}" type="sibTrans" cxnId="{7D2A649B-D5E3-4148-82C6-1366F3CFF50F}">
      <dgm:prSet/>
      <dgm:spPr/>
      <dgm:t>
        <a:bodyPr/>
        <a:lstStyle/>
        <a:p>
          <a:endParaRPr lang="en-US"/>
        </a:p>
      </dgm:t>
    </dgm:pt>
    <dgm:pt modelId="{52E34AB6-5CEE-FA40-9C58-84133FC32903}">
      <dgm:prSet phldrT="[Text]"/>
      <dgm:spPr/>
      <dgm:t>
        <a:bodyPr/>
        <a:lstStyle/>
        <a:p>
          <a:r>
            <a:rPr lang="en-US" dirty="0"/>
            <a:t>Can present at any age</a:t>
          </a:r>
        </a:p>
      </dgm:t>
    </dgm:pt>
    <dgm:pt modelId="{BF4016DC-3A0C-B841-BAB8-E4E7DB027D03}" type="parTrans" cxnId="{CD224BB7-46B2-1945-99B8-7EB81389BA4F}">
      <dgm:prSet/>
      <dgm:spPr/>
      <dgm:t>
        <a:bodyPr/>
        <a:lstStyle/>
        <a:p>
          <a:endParaRPr lang="en-US"/>
        </a:p>
      </dgm:t>
    </dgm:pt>
    <dgm:pt modelId="{4927214F-3439-5846-B41E-718A88AAFE24}" type="sibTrans" cxnId="{CD224BB7-46B2-1945-99B8-7EB81389BA4F}">
      <dgm:prSet/>
      <dgm:spPr/>
      <dgm:t>
        <a:bodyPr/>
        <a:lstStyle/>
        <a:p>
          <a:endParaRPr lang="en-US"/>
        </a:p>
      </dgm:t>
    </dgm:pt>
    <dgm:pt modelId="{10E718FE-678C-FB4B-9927-4D9467865318}" type="pres">
      <dgm:prSet presAssocID="{D66A9E6D-D128-7144-9BC5-99EE80B95750}" presName="matrix" presStyleCnt="0">
        <dgm:presLayoutVars>
          <dgm:chMax val="1"/>
          <dgm:dir/>
          <dgm:resizeHandles val="exact"/>
        </dgm:presLayoutVars>
      </dgm:prSet>
      <dgm:spPr/>
    </dgm:pt>
    <dgm:pt modelId="{D9299480-E792-A04B-B74E-F2E588C70EA7}" type="pres">
      <dgm:prSet presAssocID="{D66A9E6D-D128-7144-9BC5-99EE80B95750}" presName="diamond" presStyleLbl="bgShp" presStyleIdx="0" presStyleCnt="1"/>
      <dgm:spPr/>
    </dgm:pt>
    <dgm:pt modelId="{2A988BA4-ECDE-4148-A1A5-8F4133895547}" type="pres">
      <dgm:prSet presAssocID="{D66A9E6D-D128-7144-9BC5-99EE80B9575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056FAEF-B95B-8A4D-B4A9-4F483850CDE9}" type="pres">
      <dgm:prSet presAssocID="{D66A9E6D-D128-7144-9BC5-99EE80B9575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887215F-F84E-4E4A-8542-C3FD4EBAC888}" type="pres">
      <dgm:prSet presAssocID="{D66A9E6D-D128-7144-9BC5-99EE80B9575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C0A04CC-44D6-C04D-9DE1-B16799AE23B7}" type="pres">
      <dgm:prSet presAssocID="{D66A9E6D-D128-7144-9BC5-99EE80B9575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9AC2065-5859-8346-B22E-B5702E9F1FED}" srcId="{D66A9E6D-D128-7144-9BC5-99EE80B95750}" destId="{25B4A396-3186-BD47-9353-8C4A3D0CCB88}" srcOrd="0" destOrd="0" parTransId="{0F88CE5D-8F11-9945-8821-65B86122CF57}" sibTransId="{C081BA8F-B7C2-7C47-8D01-3C0D337CF8FE}"/>
    <dgm:cxn modelId="{B2F84346-DA39-7F43-BEE8-EC574BD09F0C}" srcId="{D66A9E6D-D128-7144-9BC5-99EE80B95750}" destId="{883972AD-F6CC-C346-B8D9-86A757468A3D}" srcOrd="1" destOrd="0" parTransId="{E566D917-5D4E-814F-9474-24CCDA5F3B9F}" sibTransId="{43E7AEB3-B609-C540-9C9F-01D88F280C7E}"/>
    <dgm:cxn modelId="{CDC91E47-16B6-7742-A4F0-E55BCC41F4A6}" type="presOf" srcId="{883972AD-F6CC-C346-B8D9-86A757468A3D}" destId="{B056FAEF-B95B-8A4D-B4A9-4F483850CDE9}" srcOrd="0" destOrd="0" presId="urn:microsoft.com/office/officeart/2005/8/layout/matrix3"/>
    <dgm:cxn modelId="{65107772-AA3A-9B4C-BD8E-74914CE2DD63}" type="presOf" srcId="{52E34AB6-5CEE-FA40-9C58-84133FC32903}" destId="{0C0A04CC-44D6-C04D-9DE1-B16799AE23B7}" srcOrd="0" destOrd="0" presId="urn:microsoft.com/office/officeart/2005/8/layout/matrix3"/>
    <dgm:cxn modelId="{3C38BB7A-CC2E-A340-858F-14D296C2AA19}" type="presOf" srcId="{25B4A396-3186-BD47-9353-8C4A3D0CCB88}" destId="{2A988BA4-ECDE-4148-A1A5-8F4133895547}" srcOrd="0" destOrd="0" presId="urn:microsoft.com/office/officeart/2005/8/layout/matrix3"/>
    <dgm:cxn modelId="{7D2A649B-D5E3-4148-82C6-1366F3CFF50F}" srcId="{D66A9E6D-D128-7144-9BC5-99EE80B95750}" destId="{75373747-8EF9-6C4D-9775-2A4A1F33EA8E}" srcOrd="2" destOrd="0" parTransId="{A992FB98-BC6E-8A45-9F96-E3682AA7D68A}" sibTransId="{CC15B436-8184-4D41-B2F8-0C42F29E80D2}"/>
    <dgm:cxn modelId="{CD224BB7-46B2-1945-99B8-7EB81389BA4F}" srcId="{D66A9E6D-D128-7144-9BC5-99EE80B95750}" destId="{52E34AB6-5CEE-FA40-9C58-84133FC32903}" srcOrd="3" destOrd="0" parTransId="{BF4016DC-3A0C-B841-BAB8-E4E7DB027D03}" sibTransId="{4927214F-3439-5846-B41E-718A88AAFE24}"/>
    <dgm:cxn modelId="{FA77B6C5-799A-0B48-84B5-98BCA527F195}" type="presOf" srcId="{75373747-8EF9-6C4D-9775-2A4A1F33EA8E}" destId="{E887215F-F84E-4E4A-8542-C3FD4EBAC888}" srcOrd="0" destOrd="0" presId="urn:microsoft.com/office/officeart/2005/8/layout/matrix3"/>
    <dgm:cxn modelId="{062C3EF0-8218-DC47-BE55-AC5D6740A2C7}" type="presOf" srcId="{D66A9E6D-D128-7144-9BC5-99EE80B95750}" destId="{10E718FE-678C-FB4B-9927-4D9467865318}" srcOrd="0" destOrd="0" presId="urn:microsoft.com/office/officeart/2005/8/layout/matrix3"/>
    <dgm:cxn modelId="{D48DA69E-19C0-454F-8539-B005B379265A}" type="presParOf" srcId="{10E718FE-678C-FB4B-9927-4D9467865318}" destId="{D9299480-E792-A04B-B74E-F2E588C70EA7}" srcOrd="0" destOrd="0" presId="urn:microsoft.com/office/officeart/2005/8/layout/matrix3"/>
    <dgm:cxn modelId="{0B71DB32-A3F1-E44F-B29F-E0FCED11F6FD}" type="presParOf" srcId="{10E718FE-678C-FB4B-9927-4D9467865318}" destId="{2A988BA4-ECDE-4148-A1A5-8F4133895547}" srcOrd="1" destOrd="0" presId="urn:microsoft.com/office/officeart/2005/8/layout/matrix3"/>
    <dgm:cxn modelId="{A171607C-CF86-1445-878A-6F28749CB4EA}" type="presParOf" srcId="{10E718FE-678C-FB4B-9927-4D9467865318}" destId="{B056FAEF-B95B-8A4D-B4A9-4F483850CDE9}" srcOrd="2" destOrd="0" presId="urn:microsoft.com/office/officeart/2005/8/layout/matrix3"/>
    <dgm:cxn modelId="{D3A13256-EAEE-D64D-82C8-F8DA32244757}" type="presParOf" srcId="{10E718FE-678C-FB4B-9927-4D9467865318}" destId="{E887215F-F84E-4E4A-8542-C3FD4EBAC888}" srcOrd="3" destOrd="0" presId="urn:microsoft.com/office/officeart/2005/8/layout/matrix3"/>
    <dgm:cxn modelId="{8C0596EB-DAB0-C84D-9FD9-0C922840243A}" type="presParOf" srcId="{10E718FE-678C-FB4B-9927-4D9467865318}" destId="{0C0A04CC-44D6-C04D-9DE1-B16799AE23B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17B672-4968-7D44-98B5-CDE2ACA24639}" type="doc">
      <dgm:prSet loTypeId="urn:microsoft.com/office/officeart/2008/layout/VerticalCurvedLis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5D1C4F-C916-9140-B595-04793DE5196A}">
      <dgm:prSet phldrT="[Text]" custT="1"/>
      <dgm:spPr>
        <a:solidFill>
          <a:srgbClr val="8FBF5F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774192" tIns="86360" rIns="86360" bIns="86360" numCol="1" spcCol="1270" anchor="ctr" anchorCtr="0"/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333333"/>
              </a:solidFill>
              <a:latin typeface="Aptos"/>
              <a:ea typeface="+mn-ea"/>
              <a:cs typeface="Aptos Serif"/>
            </a:rPr>
            <a:t>Mild</a:t>
          </a:r>
        </a:p>
      </dgm:t>
    </dgm:pt>
    <dgm:pt modelId="{0422C739-6686-1442-A503-26F18274DE1A}" type="parTrans" cxnId="{3C70219E-B538-C04E-8729-8C5DB4805BCF}">
      <dgm:prSet/>
      <dgm:spPr/>
      <dgm:t>
        <a:bodyPr/>
        <a:lstStyle/>
        <a:p>
          <a:endParaRPr lang="en-US"/>
        </a:p>
      </dgm:t>
    </dgm:pt>
    <dgm:pt modelId="{29810382-712B-3143-82E3-80595700FBE8}" type="sibTrans" cxnId="{3C70219E-B538-C04E-8729-8C5DB4805BCF}">
      <dgm:prSet/>
      <dgm:spPr/>
      <dgm:t>
        <a:bodyPr/>
        <a:lstStyle/>
        <a:p>
          <a:endParaRPr lang="en-US"/>
        </a:p>
      </dgm:t>
    </dgm:pt>
    <dgm:pt modelId="{0A90C4E5-C0E9-1A49-BEA5-57A63C49CB33}">
      <dgm:prSet phldrT="[Text]" custT="1"/>
      <dgm:spPr>
        <a:solidFill>
          <a:srgbClr val="F2D57E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774192" tIns="86360" rIns="86360" bIns="86360" numCol="1" spcCol="1270" anchor="ctr" anchorCtr="0"/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333333"/>
              </a:solidFill>
              <a:latin typeface="Aptos"/>
              <a:ea typeface="+mn-ea"/>
              <a:cs typeface="Aptos Serif"/>
            </a:rPr>
            <a:t>Moderate</a:t>
          </a:r>
        </a:p>
      </dgm:t>
    </dgm:pt>
    <dgm:pt modelId="{FAE6FBD6-5EF3-3947-A2A3-DE31D32E77D6}" type="parTrans" cxnId="{CA92FEA2-7555-F14D-A006-8A75EB11E92F}">
      <dgm:prSet/>
      <dgm:spPr/>
      <dgm:t>
        <a:bodyPr/>
        <a:lstStyle/>
        <a:p>
          <a:endParaRPr lang="en-US"/>
        </a:p>
      </dgm:t>
    </dgm:pt>
    <dgm:pt modelId="{0F21C19D-66BE-2740-BC53-789BCC41470D}" type="sibTrans" cxnId="{CA92FEA2-7555-F14D-A006-8A75EB11E92F}">
      <dgm:prSet/>
      <dgm:spPr/>
      <dgm:t>
        <a:bodyPr/>
        <a:lstStyle/>
        <a:p>
          <a:endParaRPr lang="en-US"/>
        </a:p>
      </dgm:t>
    </dgm:pt>
    <dgm:pt modelId="{F0E9AFFC-2C43-C740-8148-230C8061D33F}">
      <dgm:prSet phldrT="[Text]" custT="1"/>
      <dgm:spPr>
        <a:solidFill>
          <a:srgbClr val="FF696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774192" tIns="86360" rIns="86360" bIns="86360" numCol="1" spcCol="1270" anchor="ctr" anchorCtr="0"/>
        <a:lstStyle/>
        <a:p>
          <a:r>
            <a:rPr lang="en-US" sz="3600" kern="1200" dirty="0">
              <a:solidFill>
                <a:srgbClr val="333333"/>
              </a:solidFill>
              <a:latin typeface="Aptos"/>
              <a:ea typeface="+mn-ea"/>
              <a:cs typeface="Aptos Serif"/>
            </a:rPr>
            <a:t>Severe</a:t>
          </a:r>
        </a:p>
      </dgm:t>
    </dgm:pt>
    <dgm:pt modelId="{40690295-D006-E242-80BD-AA092C1574FA}" type="parTrans" cxnId="{19825349-F306-B34E-AE61-820D8FF3919E}">
      <dgm:prSet/>
      <dgm:spPr/>
      <dgm:t>
        <a:bodyPr/>
        <a:lstStyle/>
        <a:p>
          <a:endParaRPr lang="en-US"/>
        </a:p>
      </dgm:t>
    </dgm:pt>
    <dgm:pt modelId="{1F80BCB8-9D13-C04B-8590-FEA23F10D64F}" type="sibTrans" cxnId="{19825349-F306-B34E-AE61-820D8FF3919E}">
      <dgm:prSet/>
      <dgm:spPr/>
      <dgm:t>
        <a:bodyPr/>
        <a:lstStyle/>
        <a:p>
          <a:endParaRPr lang="en-US"/>
        </a:p>
      </dgm:t>
    </dgm:pt>
    <dgm:pt modelId="{C417126A-CFD4-7C45-B4C1-1C4F2DA9B3B2}" type="pres">
      <dgm:prSet presAssocID="{8E17B672-4968-7D44-98B5-CDE2ACA24639}" presName="Name0" presStyleCnt="0">
        <dgm:presLayoutVars>
          <dgm:chMax val="7"/>
          <dgm:chPref val="7"/>
          <dgm:dir/>
        </dgm:presLayoutVars>
      </dgm:prSet>
      <dgm:spPr/>
    </dgm:pt>
    <dgm:pt modelId="{6625F949-0B18-1C4C-B4C9-0459D77DD9AA}" type="pres">
      <dgm:prSet presAssocID="{8E17B672-4968-7D44-98B5-CDE2ACA24639}" presName="Name1" presStyleCnt="0"/>
      <dgm:spPr/>
    </dgm:pt>
    <dgm:pt modelId="{DA6C2054-EBBD-CD4C-AC17-1E70AD0E41B4}" type="pres">
      <dgm:prSet presAssocID="{8E17B672-4968-7D44-98B5-CDE2ACA24639}" presName="cycle" presStyleCnt="0"/>
      <dgm:spPr/>
    </dgm:pt>
    <dgm:pt modelId="{F56C9F51-A061-FD4E-AE64-D7F5E1E96980}" type="pres">
      <dgm:prSet presAssocID="{8E17B672-4968-7D44-98B5-CDE2ACA24639}" presName="srcNode" presStyleLbl="node1" presStyleIdx="0" presStyleCnt="3"/>
      <dgm:spPr/>
    </dgm:pt>
    <dgm:pt modelId="{3C9E8E53-EB1D-8B4B-83A1-C29399DDCB5A}" type="pres">
      <dgm:prSet presAssocID="{8E17B672-4968-7D44-98B5-CDE2ACA24639}" presName="conn" presStyleLbl="parChTrans1D2" presStyleIdx="0" presStyleCnt="1"/>
      <dgm:spPr/>
    </dgm:pt>
    <dgm:pt modelId="{408166A2-6E1C-2F49-9F47-1344E6C7FADD}" type="pres">
      <dgm:prSet presAssocID="{8E17B672-4968-7D44-98B5-CDE2ACA24639}" presName="extraNode" presStyleLbl="node1" presStyleIdx="0" presStyleCnt="3"/>
      <dgm:spPr/>
    </dgm:pt>
    <dgm:pt modelId="{05ED95DF-A139-F349-A001-E75B89C414DA}" type="pres">
      <dgm:prSet presAssocID="{8E17B672-4968-7D44-98B5-CDE2ACA24639}" presName="dstNode" presStyleLbl="node1" presStyleIdx="0" presStyleCnt="3"/>
      <dgm:spPr/>
    </dgm:pt>
    <dgm:pt modelId="{CB3A35A7-EBD1-8E4B-A810-51010B37838A}" type="pres">
      <dgm:prSet presAssocID="{215D1C4F-C916-9140-B595-04793DE5196A}" presName="text_1" presStyleLbl="node1" presStyleIdx="0" presStyleCnt="3">
        <dgm:presLayoutVars>
          <dgm:bulletEnabled val="1"/>
        </dgm:presLayoutVars>
      </dgm:prSet>
      <dgm:spPr>
        <a:xfrm>
          <a:off x="676899" y="487680"/>
          <a:ext cx="5153495" cy="975360"/>
        </a:xfrm>
        <a:prstGeom prst="rect">
          <a:avLst/>
        </a:prstGeom>
      </dgm:spPr>
    </dgm:pt>
    <dgm:pt modelId="{F0DCF2E4-B45C-3541-B9AD-5EA22B183E9C}" type="pres">
      <dgm:prSet presAssocID="{215D1C4F-C916-9140-B595-04793DE5196A}" presName="accent_1" presStyleCnt="0"/>
      <dgm:spPr/>
    </dgm:pt>
    <dgm:pt modelId="{63B572A1-60E6-B842-AFAF-601D87D2FD18}" type="pres">
      <dgm:prSet presAssocID="{215D1C4F-C916-9140-B595-04793DE5196A}" presName="accentRepeatNode" presStyleLbl="solidFgAcc1" presStyleIdx="0" presStyleCnt="3"/>
      <dgm:spPr/>
    </dgm:pt>
    <dgm:pt modelId="{F412605D-895C-6B40-9AD1-72B4C610CFBC}" type="pres">
      <dgm:prSet presAssocID="{0A90C4E5-C0E9-1A49-BEA5-57A63C49CB33}" presName="text_2" presStyleLbl="node1" presStyleIdx="1" presStyleCnt="3">
        <dgm:presLayoutVars>
          <dgm:bulletEnabled val="1"/>
        </dgm:presLayoutVars>
      </dgm:prSet>
      <dgm:spPr>
        <a:xfrm>
          <a:off x="1031443" y="1950720"/>
          <a:ext cx="4798951" cy="975360"/>
        </a:xfrm>
        <a:prstGeom prst="rect">
          <a:avLst/>
        </a:prstGeom>
      </dgm:spPr>
    </dgm:pt>
    <dgm:pt modelId="{BDB3AC3D-12B1-AE4B-A969-B138CC3F4DF7}" type="pres">
      <dgm:prSet presAssocID="{0A90C4E5-C0E9-1A49-BEA5-57A63C49CB33}" presName="accent_2" presStyleCnt="0"/>
      <dgm:spPr/>
    </dgm:pt>
    <dgm:pt modelId="{C408865D-369F-B442-AFF5-724BDC0C9723}" type="pres">
      <dgm:prSet presAssocID="{0A90C4E5-C0E9-1A49-BEA5-57A63C49CB33}" presName="accentRepeatNode" presStyleLbl="solidFgAcc1" presStyleIdx="1" presStyleCnt="3"/>
      <dgm:spPr/>
    </dgm:pt>
    <dgm:pt modelId="{EB77B8B9-62E8-5846-83C7-39791D113AC8}" type="pres">
      <dgm:prSet presAssocID="{F0E9AFFC-2C43-C740-8148-230C8061D33F}" presName="text_3" presStyleLbl="node1" presStyleIdx="2" presStyleCnt="3">
        <dgm:presLayoutVars>
          <dgm:bulletEnabled val="1"/>
        </dgm:presLayoutVars>
      </dgm:prSet>
      <dgm:spPr>
        <a:xfrm>
          <a:off x="676899" y="3413760"/>
          <a:ext cx="5153495" cy="975360"/>
        </a:xfrm>
        <a:prstGeom prst="rect">
          <a:avLst/>
        </a:prstGeom>
      </dgm:spPr>
    </dgm:pt>
    <dgm:pt modelId="{4B277FB4-2106-874D-A837-6423C2E736C7}" type="pres">
      <dgm:prSet presAssocID="{F0E9AFFC-2C43-C740-8148-230C8061D33F}" presName="accent_3" presStyleCnt="0"/>
      <dgm:spPr/>
    </dgm:pt>
    <dgm:pt modelId="{635FF207-6921-1D45-BC3C-62E5F4F38FE8}" type="pres">
      <dgm:prSet presAssocID="{F0E9AFFC-2C43-C740-8148-230C8061D33F}" presName="accentRepeatNode" presStyleLbl="solidFgAcc1" presStyleIdx="2" presStyleCnt="3"/>
      <dgm:spPr/>
    </dgm:pt>
  </dgm:ptLst>
  <dgm:cxnLst>
    <dgm:cxn modelId="{44846907-951A-0845-8668-57866238A843}" type="presOf" srcId="{F0E9AFFC-2C43-C740-8148-230C8061D33F}" destId="{EB77B8B9-62E8-5846-83C7-39791D113AC8}" srcOrd="0" destOrd="0" presId="urn:microsoft.com/office/officeart/2008/layout/VerticalCurvedList"/>
    <dgm:cxn modelId="{2E86A916-D953-BB4D-A413-2DD777750A48}" type="presOf" srcId="{29810382-712B-3143-82E3-80595700FBE8}" destId="{3C9E8E53-EB1D-8B4B-83A1-C29399DDCB5A}" srcOrd="0" destOrd="0" presId="urn:microsoft.com/office/officeart/2008/layout/VerticalCurvedList"/>
    <dgm:cxn modelId="{19825349-F306-B34E-AE61-820D8FF3919E}" srcId="{8E17B672-4968-7D44-98B5-CDE2ACA24639}" destId="{F0E9AFFC-2C43-C740-8148-230C8061D33F}" srcOrd="2" destOrd="0" parTransId="{40690295-D006-E242-80BD-AA092C1574FA}" sibTransId="{1F80BCB8-9D13-C04B-8590-FEA23F10D64F}"/>
    <dgm:cxn modelId="{F0E9B55A-C03E-DC4B-B0E2-4F9B73CAAC81}" type="presOf" srcId="{8E17B672-4968-7D44-98B5-CDE2ACA24639}" destId="{C417126A-CFD4-7C45-B4C1-1C4F2DA9B3B2}" srcOrd="0" destOrd="0" presId="urn:microsoft.com/office/officeart/2008/layout/VerticalCurvedList"/>
    <dgm:cxn modelId="{3C70219E-B538-C04E-8729-8C5DB4805BCF}" srcId="{8E17B672-4968-7D44-98B5-CDE2ACA24639}" destId="{215D1C4F-C916-9140-B595-04793DE5196A}" srcOrd="0" destOrd="0" parTransId="{0422C739-6686-1442-A503-26F18274DE1A}" sibTransId="{29810382-712B-3143-82E3-80595700FBE8}"/>
    <dgm:cxn modelId="{CA92FEA2-7555-F14D-A006-8A75EB11E92F}" srcId="{8E17B672-4968-7D44-98B5-CDE2ACA24639}" destId="{0A90C4E5-C0E9-1A49-BEA5-57A63C49CB33}" srcOrd="1" destOrd="0" parTransId="{FAE6FBD6-5EF3-3947-A2A3-DE31D32E77D6}" sibTransId="{0F21C19D-66BE-2740-BC53-789BCC41470D}"/>
    <dgm:cxn modelId="{6B9277A5-AEB1-164C-A77D-C621D22064D2}" type="presOf" srcId="{0A90C4E5-C0E9-1A49-BEA5-57A63C49CB33}" destId="{F412605D-895C-6B40-9AD1-72B4C610CFBC}" srcOrd="0" destOrd="0" presId="urn:microsoft.com/office/officeart/2008/layout/VerticalCurvedList"/>
    <dgm:cxn modelId="{825847F5-EA33-FD48-A91D-577D5552E2BA}" type="presOf" srcId="{215D1C4F-C916-9140-B595-04793DE5196A}" destId="{CB3A35A7-EBD1-8E4B-A810-51010B37838A}" srcOrd="0" destOrd="0" presId="urn:microsoft.com/office/officeart/2008/layout/VerticalCurvedList"/>
    <dgm:cxn modelId="{B71F1D92-CEA1-1841-B49A-024651F1433A}" type="presParOf" srcId="{C417126A-CFD4-7C45-B4C1-1C4F2DA9B3B2}" destId="{6625F949-0B18-1C4C-B4C9-0459D77DD9AA}" srcOrd="0" destOrd="0" presId="urn:microsoft.com/office/officeart/2008/layout/VerticalCurvedList"/>
    <dgm:cxn modelId="{1026BA73-A674-DF4C-92C4-BE7926A325E5}" type="presParOf" srcId="{6625F949-0B18-1C4C-B4C9-0459D77DD9AA}" destId="{DA6C2054-EBBD-CD4C-AC17-1E70AD0E41B4}" srcOrd="0" destOrd="0" presId="urn:microsoft.com/office/officeart/2008/layout/VerticalCurvedList"/>
    <dgm:cxn modelId="{EAE12099-24E0-394F-8008-57161DAA4E3A}" type="presParOf" srcId="{DA6C2054-EBBD-CD4C-AC17-1E70AD0E41B4}" destId="{F56C9F51-A061-FD4E-AE64-D7F5E1E96980}" srcOrd="0" destOrd="0" presId="urn:microsoft.com/office/officeart/2008/layout/VerticalCurvedList"/>
    <dgm:cxn modelId="{C5C69F6B-D4A9-614F-B7BC-2B51BC821EDD}" type="presParOf" srcId="{DA6C2054-EBBD-CD4C-AC17-1E70AD0E41B4}" destId="{3C9E8E53-EB1D-8B4B-83A1-C29399DDCB5A}" srcOrd="1" destOrd="0" presId="urn:microsoft.com/office/officeart/2008/layout/VerticalCurvedList"/>
    <dgm:cxn modelId="{9E3A18FF-1CC0-C648-AD09-E5608DE29854}" type="presParOf" srcId="{DA6C2054-EBBD-CD4C-AC17-1E70AD0E41B4}" destId="{408166A2-6E1C-2F49-9F47-1344E6C7FADD}" srcOrd="2" destOrd="0" presId="urn:microsoft.com/office/officeart/2008/layout/VerticalCurvedList"/>
    <dgm:cxn modelId="{4A8AF1F3-7E9B-1344-A1F3-32938FADE621}" type="presParOf" srcId="{DA6C2054-EBBD-CD4C-AC17-1E70AD0E41B4}" destId="{05ED95DF-A139-F349-A001-E75B89C414DA}" srcOrd="3" destOrd="0" presId="urn:microsoft.com/office/officeart/2008/layout/VerticalCurvedList"/>
    <dgm:cxn modelId="{D02F7676-0431-184E-8E15-7D741B275626}" type="presParOf" srcId="{6625F949-0B18-1C4C-B4C9-0459D77DD9AA}" destId="{CB3A35A7-EBD1-8E4B-A810-51010B37838A}" srcOrd="1" destOrd="0" presId="urn:microsoft.com/office/officeart/2008/layout/VerticalCurvedList"/>
    <dgm:cxn modelId="{1F88A563-3964-2B40-9723-F4170A6F33CD}" type="presParOf" srcId="{6625F949-0B18-1C4C-B4C9-0459D77DD9AA}" destId="{F0DCF2E4-B45C-3541-B9AD-5EA22B183E9C}" srcOrd="2" destOrd="0" presId="urn:microsoft.com/office/officeart/2008/layout/VerticalCurvedList"/>
    <dgm:cxn modelId="{81CE55A2-453A-AE42-9BCD-ACEC45FEF701}" type="presParOf" srcId="{F0DCF2E4-B45C-3541-B9AD-5EA22B183E9C}" destId="{63B572A1-60E6-B842-AFAF-601D87D2FD18}" srcOrd="0" destOrd="0" presId="urn:microsoft.com/office/officeart/2008/layout/VerticalCurvedList"/>
    <dgm:cxn modelId="{09ECF1F1-6E59-FB40-B597-96FC0AF00942}" type="presParOf" srcId="{6625F949-0B18-1C4C-B4C9-0459D77DD9AA}" destId="{F412605D-895C-6B40-9AD1-72B4C610CFBC}" srcOrd="3" destOrd="0" presId="urn:microsoft.com/office/officeart/2008/layout/VerticalCurvedList"/>
    <dgm:cxn modelId="{380B6F16-8DDE-E54A-BF98-CDA381D33AB6}" type="presParOf" srcId="{6625F949-0B18-1C4C-B4C9-0459D77DD9AA}" destId="{BDB3AC3D-12B1-AE4B-A969-B138CC3F4DF7}" srcOrd="4" destOrd="0" presId="urn:microsoft.com/office/officeart/2008/layout/VerticalCurvedList"/>
    <dgm:cxn modelId="{035CF2CD-B1CF-7D47-B10D-D37455585457}" type="presParOf" srcId="{BDB3AC3D-12B1-AE4B-A969-B138CC3F4DF7}" destId="{C408865D-369F-B442-AFF5-724BDC0C9723}" srcOrd="0" destOrd="0" presId="urn:microsoft.com/office/officeart/2008/layout/VerticalCurvedList"/>
    <dgm:cxn modelId="{D53F09C8-E5B2-FC45-981B-734485D26739}" type="presParOf" srcId="{6625F949-0B18-1C4C-B4C9-0459D77DD9AA}" destId="{EB77B8B9-62E8-5846-83C7-39791D113AC8}" srcOrd="5" destOrd="0" presId="urn:microsoft.com/office/officeart/2008/layout/VerticalCurvedList"/>
    <dgm:cxn modelId="{C327AFFA-8ACA-C440-9C69-58A9F53D6421}" type="presParOf" srcId="{6625F949-0B18-1C4C-B4C9-0459D77DD9AA}" destId="{4B277FB4-2106-874D-A837-6423C2E736C7}" srcOrd="6" destOrd="0" presId="urn:microsoft.com/office/officeart/2008/layout/VerticalCurvedList"/>
    <dgm:cxn modelId="{9D85931A-B1ED-0440-A2CA-BC2833F8C0D9}" type="presParOf" srcId="{4B277FB4-2106-874D-A837-6423C2E736C7}" destId="{635FF207-6921-1D45-BC3C-62E5F4F38FE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A5E52D-9F50-664F-8CA3-5294640F59F0}" type="doc">
      <dgm:prSet loTypeId="urn:microsoft.com/office/officeart/2008/layout/VerticalCurvedList" loCatId="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018FE1D-20C9-724C-8D5A-5796F51F6E5C}">
      <dgm:prSet phldrT="[Text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Family history</a:t>
          </a:r>
        </a:p>
      </dgm:t>
    </dgm:pt>
    <dgm:pt modelId="{91400241-04B3-0E49-80C5-C603674CCCBE}" type="parTrans" cxnId="{F3395E6E-6ECD-6644-B8A4-B3957ECFFA32}">
      <dgm:prSet/>
      <dgm:spPr/>
      <dgm:t>
        <a:bodyPr/>
        <a:lstStyle/>
        <a:p>
          <a:endParaRPr lang="en-US"/>
        </a:p>
      </dgm:t>
    </dgm:pt>
    <dgm:pt modelId="{6DBFC00F-7870-5F45-B76E-EFBAA55BBE5D}" type="sibTrans" cxnId="{F3395E6E-6ECD-6644-B8A4-B3957ECFFA32}">
      <dgm:prSet/>
      <dgm:spPr/>
      <dgm:t>
        <a:bodyPr/>
        <a:lstStyle/>
        <a:p>
          <a:endParaRPr lang="en-US"/>
        </a:p>
      </dgm:t>
    </dgm:pt>
    <dgm:pt modelId="{B2428522-0AAA-694A-8FC9-BC0EC55742B4}">
      <dgm:prSet phldrT="[Text]"/>
      <dgm:spPr>
        <a:solidFill>
          <a:srgbClr val="F2D57E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Age, comorbid conditions</a:t>
          </a:r>
        </a:p>
      </dgm:t>
    </dgm:pt>
    <dgm:pt modelId="{03B83545-E7AA-7D4D-B4DD-9628F54C5BC2}" type="parTrans" cxnId="{29F7FF37-8E22-9449-9DEA-8643567BF5B8}">
      <dgm:prSet/>
      <dgm:spPr/>
      <dgm:t>
        <a:bodyPr/>
        <a:lstStyle/>
        <a:p>
          <a:endParaRPr lang="en-US"/>
        </a:p>
      </dgm:t>
    </dgm:pt>
    <dgm:pt modelId="{373394BF-A34D-934A-9F51-3597AD677487}" type="sibTrans" cxnId="{29F7FF37-8E22-9449-9DEA-8643567BF5B8}">
      <dgm:prSet/>
      <dgm:spPr/>
      <dgm:t>
        <a:bodyPr/>
        <a:lstStyle/>
        <a:p>
          <a:endParaRPr lang="en-US"/>
        </a:p>
      </dgm:t>
    </dgm:pt>
    <dgm:pt modelId="{DF19F612-629B-D740-90D2-D107EDF3DAD1}">
      <dgm:prSet phldrT="[Text]"/>
      <dgm:spPr>
        <a:solidFill>
          <a:srgbClr val="FF6969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Eczema severity</a:t>
          </a:r>
        </a:p>
      </dgm:t>
    </dgm:pt>
    <dgm:pt modelId="{8A3171CB-AC61-9046-AD92-8088C59C932E}" type="parTrans" cxnId="{1B90FA6D-F446-A046-8141-0ED3A1BB2084}">
      <dgm:prSet/>
      <dgm:spPr/>
      <dgm:t>
        <a:bodyPr/>
        <a:lstStyle/>
        <a:p>
          <a:endParaRPr lang="en-US"/>
        </a:p>
      </dgm:t>
    </dgm:pt>
    <dgm:pt modelId="{787113EF-5F62-D44B-81FA-19BE105DAF31}" type="sibTrans" cxnId="{1B90FA6D-F446-A046-8141-0ED3A1BB2084}">
      <dgm:prSet/>
      <dgm:spPr/>
      <dgm:t>
        <a:bodyPr/>
        <a:lstStyle/>
        <a:p>
          <a:endParaRPr lang="en-US"/>
        </a:p>
      </dgm:t>
    </dgm:pt>
    <dgm:pt modelId="{5D781524-3364-DE44-BCB3-186394A1D651}" type="pres">
      <dgm:prSet presAssocID="{87A5E52D-9F50-664F-8CA3-5294640F59F0}" presName="Name0" presStyleCnt="0">
        <dgm:presLayoutVars>
          <dgm:chMax val="7"/>
          <dgm:chPref val="7"/>
          <dgm:dir/>
        </dgm:presLayoutVars>
      </dgm:prSet>
      <dgm:spPr/>
    </dgm:pt>
    <dgm:pt modelId="{37B32752-AFD5-B94F-87F7-54D1037D30DB}" type="pres">
      <dgm:prSet presAssocID="{87A5E52D-9F50-664F-8CA3-5294640F59F0}" presName="Name1" presStyleCnt="0"/>
      <dgm:spPr/>
    </dgm:pt>
    <dgm:pt modelId="{D843A841-34A2-DC4E-A8C8-7F4A6149E601}" type="pres">
      <dgm:prSet presAssocID="{87A5E52D-9F50-664F-8CA3-5294640F59F0}" presName="cycle" presStyleCnt="0"/>
      <dgm:spPr/>
    </dgm:pt>
    <dgm:pt modelId="{0308575E-2FCA-8347-A2DB-78B848F7243A}" type="pres">
      <dgm:prSet presAssocID="{87A5E52D-9F50-664F-8CA3-5294640F59F0}" presName="srcNode" presStyleLbl="node1" presStyleIdx="0" presStyleCnt="3"/>
      <dgm:spPr/>
    </dgm:pt>
    <dgm:pt modelId="{CA272292-0783-894F-804E-18588C26681C}" type="pres">
      <dgm:prSet presAssocID="{87A5E52D-9F50-664F-8CA3-5294640F59F0}" presName="conn" presStyleLbl="parChTrans1D2" presStyleIdx="0" presStyleCnt="1"/>
      <dgm:spPr/>
    </dgm:pt>
    <dgm:pt modelId="{73A4A29D-1D76-834D-96CA-772E4CA78C22}" type="pres">
      <dgm:prSet presAssocID="{87A5E52D-9F50-664F-8CA3-5294640F59F0}" presName="extraNode" presStyleLbl="node1" presStyleIdx="0" presStyleCnt="3"/>
      <dgm:spPr/>
    </dgm:pt>
    <dgm:pt modelId="{46DFEF56-54A7-9D49-AC77-C3B18F5EA34A}" type="pres">
      <dgm:prSet presAssocID="{87A5E52D-9F50-664F-8CA3-5294640F59F0}" presName="dstNode" presStyleLbl="node1" presStyleIdx="0" presStyleCnt="3"/>
      <dgm:spPr/>
    </dgm:pt>
    <dgm:pt modelId="{D40093D3-C602-CE45-A494-D0341920DA42}" type="pres">
      <dgm:prSet presAssocID="{E018FE1D-20C9-724C-8D5A-5796F51F6E5C}" presName="text_1" presStyleLbl="node1" presStyleIdx="0" presStyleCnt="3">
        <dgm:presLayoutVars>
          <dgm:bulletEnabled val="1"/>
        </dgm:presLayoutVars>
      </dgm:prSet>
      <dgm:spPr/>
    </dgm:pt>
    <dgm:pt modelId="{08566D14-26A8-1B4E-89D6-1EEB4445F469}" type="pres">
      <dgm:prSet presAssocID="{E018FE1D-20C9-724C-8D5A-5796F51F6E5C}" presName="accent_1" presStyleCnt="0"/>
      <dgm:spPr/>
    </dgm:pt>
    <dgm:pt modelId="{69B3220B-AA1E-FF42-BB8C-7BA5595EE46B}" type="pres">
      <dgm:prSet presAssocID="{E018FE1D-20C9-724C-8D5A-5796F51F6E5C}" presName="accentRepeatNode" presStyleLbl="solidFgAcc1" presStyleIdx="0" presStyleCnt="3"/>
      <dgm:spPr/>
    </dgm:pt>
    <dgm:pt modelId="{49771C47-2217-2E43-8E61-A4A082DED0C2}" type="pres">
      <dgm:prSet presAssocID="{B2428522-0AAA-694A-8FC9-BC0EC55742B4}" presName="text_2" presStyleLbl="node1" presStyleIdx="1" presStyleCnt="3">
        <dgm:presLayoutVars>
          <dgm:bulletEnabled val="1"/>
        </dgm:presLayoutVars>
      </dgm:prSet>
      <dgm:spPr/>
    </dgm:pt>
    <dgm:pt modelId="{85072BEE-6F68-5C46-BF6D-C63E7364360C}" type="pres">
      <dgm:prSet presAssocID="{B2428522-0AAA-694A-8FC9-BC0EC55742B4}" presName="accent_2" presStyleCnt="0"/>
      <dgm:spPr/>
    </dgm:pt>
    <dgm:pt modelId="{DB405608-5320-424C-B926-D045859EDA96}" type="pres">
      <dgm:prSet presAssocID="{B2428522-0AAA-694A-8FC9-BC0EC55742B4}" presName="accentRepeatNode" presStyleLbl="solidFgAcc1" presStyleIdx="1" presStyleCnt="3"/>
      <dgm:spPr/>
    </dgm:pt>
    <dgm:pt modelId="{ED2AF24D-0224-8E48-A0F9-D5E80F638914}" type="pres">
      <dgm:prSet presAssocID="{DF19F612-629B-D740-90D2-D107EDF3DAD1}" presName="text_3" presStyleLbl="node1" presStyleIdx="2" presStyleCnt="3">
        <dgm:presLayoutVars>
          <dgm:bulletEnabled val="1"/>
        </dgm:presLayoutVars>
      </dgm:prSet>
      <dgm:spPr/>
    </dgm:pt>
    <dgm:pt modelId="{97C1AA90-9C8C-9348-9292-9E7A20D86895}" type="pres">
      <dgm:prSet presAssocID="{DF19F612-629B-D740-90D2-D107EDF3DAD1}" presName="accent_3" presStyleCnt="0"/>
      <dgm:spPr/>
    </dgm:pt>
    <dgm:pt modelId="{63B6274B-D335-1142-95DC-EDD88ABEC5FF}" type="pres">
      <dgm:prSet presAssocID="{DF19F612-629B-D740-90D2-D107EDF3DAD1}" presName="accentRepeatNode" presStyleLbl="solidFgAcc1" presStyleIdx="2" presStyleCnt="3"/>
      <dgm:spPr/>
    </dgm:pt>
  </dgm:ptLst>
  <dgm:cxnLst>
    <dgm:cxn modelId="{2AEE4425-1BFB-F44A-8572-650C7781F078}" type="presOf" srcId="{DF19F612-629B-D740-90D2-D107EDF3DAD1}" destId="{ED2AF24D-0224-8E48-A0F9-D5E80F638914}" srcOrd="0" destOrd="0" presId="urn:microsoft.com/office/officeart/2008/layout/VerticalCurvedList"/>
    <dgm:cxn modelId="{29F7FF37-8E22-9449-9DEA-8643567BF5B8}" srcId="{87A5E52D-9F50-664F-8CA3-5294640F59F0}" destId="{B2428522-0AAA-694A-8FC9-BC0EC55742B4}" srcOrd="1" destOrd="0" parTransId="{03B83545-E7AA-7D4D-B4DD-9628F54C5BC2}" sibTransId="{373394BF-A34D-934A-9F51-3597AD677487}"/>
    <dgm:cxn modelId="{D103475B-F0D4-4A48-82F8-F07420034889}" type="presOf" srcId="{6DBFC00F-7870-5F45-B76E-EFBAA55BBE5D}" destId="{CA272292-0783-894F-804E-18588C26681C}" srcOrd="0" destOrd="0" presId="urn:microsoft.com/office/officeart/2008/layout/VerticalCurvedList"/>
    <dgm:cxn modelId="{1B90FA6D-F446-A046-8141-0ED3A1BB2084}" srcId="{87A5E52D-9F50-664F-8CA3-5294640F59F0}" destId="{DF19F612-629B-D740-90D2-D107EDF3DAD1}" srcOrd="2" destOrd="0" parTransId="{8A3171CB-AC61-9046-AD92-8088C59C932E}" sibTransId="{787113EF-5F62-D44B-81FA-19BE105DAF31}"/>
    <dgm:cxn modelId="{F3395E6E-6ECD-6644-B8A4-B3957ECFFA32}" srcId="{87A5E52D-9F50-664F-8CA3-5294640F59F0}" destId="{E018FE1D-20C9-724C-8D5A-5796F51F6E5C}" srcOrd="0" destOrd="0" parTransId="{91400241-04B3-0E49-80C5-C603674CCCBE}" sibTransId="{6DBFC00F-7870-5F45-B76E-EFBAA55BBE5D}"/>
    <dgm:cxn modelId="{9623A299-DA63-8749-8CEF-8A514721574E}" type="presOf" srcId="{E018FE1D-20C9-724C-8D5A-5796F51F6E5C}" destId="{D40093D3-C602-CE45-A494-D0341920DA42}" srcOrd="0" destOrd="0" presId="urn:microsoft.com/office/officeart/2008/layout/VerticalCurvedList"/>
    <dgm:cxn modelId="{E77B7BA9-987D-E941-ACD7-E72430A23E69}" type="presOf" srcId="{B2428522-0AAA-694A-8FC9-BC0EC55742B4}" destId="{49771C47-2217-2E43-8E61-A4A082DED0C2}" srcOrd="0" destOrd="0" presId="urn:microsoft.com/office/officeart/2008/layout/VerticalCurvedList"/>
    <dgm:cxn modelId="{35800CE3-6DE7-064A-B12B-0FC41F8D6F48}" type="presOf" srcId="{87A5E52D-9F50-664F-8CA3-5294640F59F0}" destId="{5D781524-3364-DE44-BCB3-186394A1D651}" srcOrd="0" destOrd="0" presId="urn:microsoft.com/office/officeart/2008/layout/VerticalCurvedList"/>
    <dgm:cxn modelId="{20191F8D-59CB-8041-94BF-4088FA64BEAA}" type="presParOf" srcId="{5D781524-3364-DE44-BCB3-186394A1D651}" destId="{37B32752-AFD5-B94F-87F7-54D1037D30DB}" srcOrd="0" destOrd="0" presId="urn:microsoft.com/office/officeart/2008/layout/VerticalCurvedList"/>
    <dgm:cxn modelId="{12C4D5BE-E033-5A4D-A2DD-5F1370CC12A0}" type="presParOf" srcId="{37B32752-AFD5-B94F-87F7-54D1037D30DB}" destId="{D843A841-34A2-DC4E-A8C8-7F4A6149E601}" srcOrd="0" destOrd="0" presId="urn:microsoft.com/office/officeart/2008/layout/VerticalCurvedList"/>
    <dgm:cxn modelId="{2818E767-275A-DF40-90F9-B6865CC24204}" type="presParOf" srcId="{D843A841-34A2-DC4E-A8C8-7F4A6149E601}" destId="{0308575E-2FCA-8347-A2DB-78B848F7243A}" srcOrd="0" destOrd="0" presId="urn:microsoft.com/office/officeart/2008/layout/VerticalCurvedList"/>
    <dgm:cxn modelId="{D124A309-FC8D-AF43-A82C-065465EFB221}" type="presParOf" srcId="{D843A841-34A2-DC4E-A8C8-7F4A6149E601}" destId="{CA272292-0783-894F-804E-18588C26681C}" srcOrd="1" destOrd="0" presId="urn:microsoft.com/office/officeart/2008/layout/VerticalCurvedList"/>
    <dgm:cxn modelId="{1510A0BB-34A6-B74E-B25C-7C4FF4146AC1}" type="presParOf" srcId="{D843A841-34A2-DC4E-A8C8-7F4A6149E601}" destId="{73A4A29D-1D76-834D-96CA-772E4CA78C22}" srcOrd="2" destOrd="0" presId="urn:microsoft.com/office/officeart/2008/layout/VerticalCurvedList"/>
    <dgm:cxn modelId="{1A4E02B0-114D-5442-9B4A-5ADC1E38F6E6}" type="presParOf" srcId="{D843A841-34A2-DC4E-A8C8-7F4A6149E601}" destId="{46DFEF56-54A7-9D49-AC77-C3B18F5EA34A}" srcOrd="3" destOrd="0" presId="urn:microsoft.com/office/officeart/2008/layout/VerticalCurvedList"/>
    <dgm:cxn modelId="{CB21DDB7-C612-7348-84B2-A5727F9BCE48}" type="presParOf" srcId="{37B32752-AFD5-B94F-87F7-54D1037D30DB}" destId="{D40093D3-C602-CE45-A494-D0341920DA42}" srcOrd="1" destOrd="0" presId="urn:microsoft.com/office/officeart/2008/layout/VerticalCurvedList"/>
    <dgm:cxn modelId="{000C949A-FEA6-FD47-9F3C-AF3E647F0001}" type="presParOf" srcId="{37B32752-AFD5-B94F-87F7-54D1037D30DB}" destId="{08566D14-26A8-1B4E-89D6-1EEB4445F469}" srcOrd="2" destOrd="0" presId="urn:microsoft.com/office/officeart/2008/layout/VerticalCurvedList"/>
    <dgm:cxn modelId="{0FC1848F-E080-194B-81DA-D8DA295ED1DF}" type="presParOf" srcId="{08566D14-26A8-1B4E-89D6-1EEB4445F469}" destId="{69B3220B-AA1E-FF42-BB8C-7BA5595EE46B}" srcOrd="0" destOrd="0" presId="urn:microsoft.com/office/officeart/2008/layout/VerticalCurvedList"/>
    <dgm:cxn modelId="{F91526B6-8AF1-0342-82FC-FDDB0EE63D3F}" type="presParOf" srcId="{37B32752-AFD5-B94F-87F7-54D1037D30DB}" destId="{49771C47-2217-2E43-8E61-A4A082DED0C2}" srcOrd="3" destOrd="0" presId="urn:microsoft.com/office/officeart/2008/layout/VerticalCurvedList"/>
    <dgm:cxn modelId="{06E710E7-E55F-6141-9A10-7D2813C7BD2F}" type="presParOf" srcId="{37B32752-AFD5-B94F-87F7-54D1037D30DB}" destId="{85072BEE-6F68-5C46-BF6D-C63E7364360C}" srcOrd="4" destOrd="0" presId="urn:microsoft.com/office/officeart/2008/layout/VerticalCurvedList"/>
    <dgm:cxn modelId="{6463C09E-C41F-B24D-A7B1-9E221725B929}" type="presParOf" srcId="{85072BEE-6F68-5C46-BF6D-C63E7364360C}" destId="{DB405608-5320-424C-B926-D045859EDA96}" srcOrd="0" destOrd="0" presId="urn:microsoft.com/office/officeart/2008/layout/VerticalCurvedList"/>
    <dgm:cxn modelId="{1A367426-134A-5345-B284-DB4A90877224}" type="presParOf" srcId="{37B32752-AFD5-B94F-87F7-54D1037D30DB}" destId="{ED2AF24D-0224-8E48-A0F9-D5E80F638914}" srcOrd="5" destOrd="0" presId="urn:microsoft.com/office/officeart/2008/layout/VerticalCurvedList"/>
    <dgm:cxn modelId="{B8E6DCD9-50B6-0449-9C2F-676DD2354633}" type="presParOf" srcId="{37B32752-AFD5-B94F-87F7-54D1037D30DB}" destId="{97C1AA90-9C8C-9348-9292-9E7A20D86895}" srcOrd="6" destOrd="0" presId="urn:microsoft.com/office/officeart/2008/layout/VerticalCurvedList"/>
    <dgm:cxn modelId="{012C32E7-093D-EC4B-AF03-9169553A57EF}" type="presParOf" srcId="{97C1AA90-9C8C-9348-9292-9E7A20D86895}" destId="{63B6274B-D335-1142-95DC-EDD88ABEC5F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376F85-5593-B243-831F-D25E0A204BE5}" type="doc">
      <dgm:prSet loTypeId="urn:microsoft.com/office/officeart/2005/8/layout/cycle4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DB09C74-6837-1E40-B2D3-37335F541472}">
      <dgm:prSet phldrT="[Text]"/>
      <dgm:spPr/>
      <dgm:t>
        <a:bodyPr/>
        <a:lstStyle/>
        <a:p>
          <a:r>
            <a:rPr lang="en-US" dirty="0"/>
            <a:t>TSLP</a:t>
          </a:r>
        </a:p>
      </dgm:t>
    </dgm:pt>
    <dgm:pt modelId="{5368B99E-859F-4644-9215-B988F26C133D}" type="parTrans" cxnId="{A98C5F14-48C7-5447-8CF9-4511336135CC}">
      <dgm:prSet/>
      <dgm:spPr/>
      <dgm:t>
        <a:bodyPr/>
        <a:lstStyle/>
        <a:p>
          <a:endParaRPr lang="en-US"/>
        </a:p>
      </dgm:t>
    </dgm:pt>
    <dgm:pt modelId="{B5063581-4EC0-5640-8405-FF649E8640DC}" type="sibTrans" cxnId="{A98C5F14-48C7-5447-8CF9-4511336135CC}">
      <dgm:prSet/>
      <dgm:spPr/>
      <dgm:t>
        <a:bodyPr/>
        <a:lstStyle/>
        <a:p>
          <a:endParaRPr lang="en-US"/>
        </a:p>
      </dgm:t>
    </dgm:pt>
    <dgm:pt modelId="{1B2C482E-DE8F-414A-9074-222C8CAD0A4B}">
      <dgm:prSet phldrT="[Text]"/>
      <dgm:spPr/>
      <dgm:t>
        <a:bodyPr/>
        <a:lstStyle/>
        <a:p>
          <a:r>
            <a:rPr lang="en-US" dirty="0"/>
            <a:t>Tezepelumab</a:t>
          </a:r>
        </a:p>
      </dgm:t>
    </dgm:pt>
    <dgm:pt modelId="{DEBAF916-BD9D-E94E-B963-E1A66051B530}" type="parTrans" cxnId="{380CC700-CA42-6143-85A1-97DAC11DAC08}">
      <dgm:prSet/>
      <dgm:spPr/>
      <dgm:t>
        <a:bodyPr/>
        <a:lstStyle/>
        <a:p>
          <a:endParaRPr lang="en-US"/>
        </a:p>
      </dgm:t>
    </dgm:pt>
    <dgm:pt modelId="{47F70CF0-BD5E-9F42-8785-E1D751028A53}" type="sibTrans" cxnId="{380CC700-CA42-6143-85A1-97DAC11DAC08}">
      <dgm:prSet/>
      <dgm:spPr/>
      <dgm:t>
        <a:bodyPr/>
        <a:lstStyle/>
        <a:p>
          <a:endParaRPr lang="en-US"/>
        </a:p>
      </dgm:t>
    </dgm:pt>
    <dgm:pt modelId="{18C8DCF2-8A5B-2A46-9E84-E6F05B5CF2C1}">
      <dgm:prSet phldrT="[Text]"/>
      <dgm:spPr/>
      <dgm:t>
        <a:bodyPr/>
        <a:lstStyle/>
        <a:p>
          <a:r>
            <a:rPr lang="en-US" dirty="0"/>
            <a:t>IgE</a:t>
          </a:r>
        </a:p>
      </dgm:t>
    </dgm:pt>
    <dgm:pt modelId="{597C6A8E-282D-8049-83F4-24480FCDA61C}" type="parTrans" cxnId="{EEA6856F-746D-AE42-9480-D8B0B5C7ED77}">
      <dgm:prSet/>
      <dgm:spPr/>
      <dgm:t>
        <a:bodyPr/>
        <a:lstStyle/>
        <a:p>
          <a:endParaRPr lang="en-US"/>
        </a:p>
      </dgm:t>
    </dgm:pt>
    <dgm:pt modelId="{0EB285E8-2439-1247-9E87-8DF5F76FA721}" type="sibTrans" cxnId="{EEA6856F-746D-AE42-9480-D8B0B5C7ED77}">
      <dgm:prSet/>
      <dgm:spPr/>
      <dgm:t>
        <a:bodyPr/>
        <a:lstStyle/>
        <a:p>
          <a:endParaRPr lang="en-US"/>
        </a:p>
      </dgm:t>
    </dgm:pt>
    <dgm:pt modelId="{CCEEF16D-062E-7745-9DC6-5835DDACDE05}">
      <dgm:prSet phldrT="[Text]"/>
      <dgm:spPr/>
      <dgm:t>
        <a:bodyPr/>
        <a:lstStyle/>
        <a:p>
          <a:r>
            <a:rPr lang="en-US" dirty="0"/>
            <a:t>Omalizumab</a:t>
          </a:r>
        </a:p>
      </dgm:t>
    </dgm:pt>
    <dgm:pt modelId="{A48BFA70-7CAD-614A-A9E9-47C776A3CE89}" type="parTrans" cxnId="{47B76424-3335-744C-B212-F2D41DE76380}">
      <dgm:prSet/>
      <dgm:spPr/>
      <dgm:t>
        <a:bodyPr/>
        <a:lstStyle/>
        <a:p>
          <a:endParaRPr lang="en-US"/>
        </a:p>
      </dgm:t>
    </dgm:pt>
    <dgm:pt modelId="{F6B41239-6D8F-6641-B32E-D73C2EB47AF8}" type="sibTrans" cxnId="{47B76424-3335-744C-B212-F2D41DE76380}">
      <dgm:prSet/>
      <dgm:spPr/>
      <dgm:t>
        <a:bodyPr/>
        <a:lstStyle/>
        <a:p>
          <a:endParaRPr lang="en-US"/>
        </a:p>
      </dgm:t>
    </dgm:pt>
    <dgm:pt modelId="{DFFA1353-E583-3C43-9E3B-253A8349CED8}">
      <dgm:prSet phldrT="[Text]"/>
      <dgm:spPr/>
      <dgm:t>
        <a:bodyPr/>
        <a:lstStyle/>
        <a:p>
          <a:r>
            <a:rPr lang="en-US" dirty="0"/>
            <a:t>IL-5</a:t>
          </a:r>
        </a:p>
      </dgm:t>
    </dgm:pt>
    <dgm:pt modelId="{B9AC30A9-00AD-C546-A9BF-504B4C77B0A5}" type="parTrans" cxnId="{ABF0476C-D0A2-9440-A342-8581938C22F5}">
      <dgm:prSet/>
      <dgm:spPr/>
      <dgm:t>
        <a:bodyPr/>
        <a:lstStyle/>
        <a:p>
          <a:endParaRPr lang="en-US"/>
        </a:p>
      </dgm:t>
    </dgm:pt>
    <dgm:pt modelId="{546B6876-282B-0C4C-B166-BBE2311BAA89}" type="sibTrans" cxnId="{ABF0476C-D0A2-9440-A342-8581938C22F5}">
      <dgm:prSet/>
      <dgm:spPr/>
      <dgm:t>
        <a:bodyPr/>
        <a:lstStyle/>
        <a:p>
          <a:endParaRPr lang="en-US"/>
        </a:p>
      </dgm:t>
    </dgm:pt>
    <dgm:pt modelId="{EA6D06C7-9759-D44F-AD9A-4533C141968A}">
      <dgm:prSet phldrT="[Text]"/>
      <dgm:spPr/>
      <dgm:t>
        <a:bodyPr/>
        <a:lstStyle/>
        <a:p>
          <a:r>
            <a:rPr lang="en-US" dirty="0"/>
            <a:t>Mepolizumab*</a:t>
          </a:r>
        </a:p>
      </dgm:t>
    </dgm:pt>
    <dgm:pt modelId="{B2C963C7-F48B-C243-8E33-113884D9684D}" type="parTrans" cxnId="{002E61AC-8C70-4A4F-8CC0-47065D766AF9}">
      <dgm:prSet/>
      <dgm:spPr/>
      <dgm:t>
        <a:bodyPr/>
        <a:lstStyle/>
        <a:p>
          <a:endParaRPr lang="en-US"/>
        </a:p>
      </dgm:t>
    </dgm:pt>
    <dgm:pt modelId="{0E3A70BC-7433-0942-9A31-1998A7955748}" type="sibTrans" cxnId="{002E61AC-8C70-4A4F-8CC0-47065D766AF9}">
      <dgm:prSet/>
      <dgm:spPr/>
      <dgm:t>
        <a:bodyPr/>
        <a:lstStyle/>
        <a:p>
          <a:endParaRPr lang="en-US"/>
        </a:p>
      </dgm:t>
    </dgm:pt>
    <dgm:pt modelId="{C18DA87E-CBF8-5C4D-B69B-C1D8AC2EDF7F}">
      <dgm:prSet phldrT="[Text]"/>
      <dgm:spPr/>
      <dgm:t>
        <a:bodyPr/>
        <a:lstStyle/>
        <a:p>
          <a:r>
            <a:rPr lang="en-US" dirty="0"/>
            <a:t>IL-4/13</a:t>
          </a:r>
        </a:p>
      </dgm:t>
    </dgm:pt>
    <dgm:pt modelId="{1669B522-0EFA-FC4B-9099-55A45FBFE47A}" type="parTrans" cxnId="{73968FED-D40A-F247-9A72-E3ED6DD3A96E}">
      <dgm:prSet/>
      <dgm:spPr/>
      <dgm:t>
        <a:bodyPr/>
        <a:lstStyle/>
        <a:p>
          <a:endParaRPr lang="en-US"/>
        </a:p>
      </dgm:t>
    </dgm:pt>
    <dgm:pt modelId="{19F0D554-65C7-424B-A6A7-5E82BCC1F2E5}" type="sibTrans" cxnId="{73968FED-D40A-F247-9A72-E3ED6DD3A96E}">
      <dgm:prSet/>
      <dgm:spPr/>
      <dgm:t>
        <a:bodyPr/>
        <a:lstStyle/>
        <a:p>
          <a:endParaRPr lang="en-US"/>
        </a:p>
      </dgm:t>
    </dgm:pt>
    <dgm:pt modelId="{BE202729-7846-F74F-A9B3-626985D65F74}">
      <dgm:prSet phldrT="[Text]"/>
      <dgm:spPr/>
      <dgm:t>
        <a:bodyPr/>
        <a:lstStyle/>
        <a:p>
          <a:r>
            <a:rPr lang="en-US" dirty="0"/>
            <a:t>Dupilumab</a:t>
          </a:r>
        </a:p>
      </dgm:t>
    </dgm:pt>
    <dgm:pt modelId="{3FDF39B4-2BA7-2D49-9120-65D89EF91355}" type="parTrans" cxnId="{C115C4A4-5672-2E49-86AF-79BFCA12A050}">
      <dgm:prSet/>
      <dgm:spPr/>
      <dgm:t>
        <a:bodyPr/>
        <a:lstStyle/>
        <a:p>
          <a:endParaRPr lang="en-US"/>
        </a:p>
      </dgm:t>
    </dgm:pt>
    <dgm:pt modelId="{F9B17969-3F5B-6B46-8FC6-73DBD0BDFBDA}" type="sibTrans" cxnId="{C115C4A4-5672-2E49-86AF-79BFCA12A050}">
      <dgm:prSet/>
      <dgm:spPr/>
      <dgm:t>
        <a:bodyPr/>
        <a:lstStyle/>
        <a:p>
          <a:endParaRPr lang="en-US"/>
        </a:p>
      </dgm:t>
    </dgm:pt>
    <dgm:pt modelId="{88992D56-CECF-C543-8678-50EDA9F250CB}">
      <dgm:prSet phldrT="[Text]"/>
      <dgm:spPr/>
      <dgm:t>
        <a:bodyPr/>
        <a:lstStyle/>
        <a:p>
          <a:r>
            <a:rPr lang="en-US" dirty="0"/>
            <a:t>Benralizumab**</a:t>
          </a:r>
        </a:p>
      </dgm:t>
    </dgm:pt>
    <dgm:pt modelId="{9FDE0D12-68D9-A749-9CEA-9419CA511FF0}" type="parTrans" cxnId="{55D3A8F8-ABB8-ED4B-9327-B15921912B42}">
      <dgm:prSet/>
      <dgm:spPr/>
      <dgm:t>
        <a:bodyPr/>
        <a:lstStyle/>
        <a:p>
          <a:endParaRPr lang="en-US"/>
        </a:p>
      </dgm:t>
    </dgm:pt>
    <dgm:pt modelId="{B5407244-98AF-CF4B-96B3-97D082177071}" type="sibTrans" cxnId="{55D3A8F8-ABB8-ED4B-9327-B15921912B42}">
      <dgm:prSet/>
      <dgm:spPr/>
      <dgm:t>
        <a:bodyPr/>
        <a:lstStyle/>
        <a:p>
          <a:endParaRPr lang="en-US"/>
        </a:p>
      </dgm:t>
    </dgm:pt>
    <dgm:pt modelId="{94C4C406-7E3B-B44F-BA1B-0B122BA04E87}">
      <dgm:prSet phldrT="[Text]"/>
      <dgm:spPr/>
      <dgm:t>
        <a:bodyPr/>
        <a:lstStyle/>
        <a:p>
          <a:r>
            <a:rPr lang="en-US" dirty="0"/>
            <a:t>Resilizumab***</a:t>
          </a:r>
        </a:p>
      </dgm:t>
    </dgm:pt>
    <dgm:pt modelId="{98211D55-09DF-A847-8D71-53595F167E4F}" type="parTrans" cxnId="{E8C21FB6-AEE9-E644-AEA6-AA0DB78815EC}">
      <dgm:prSet/>
      <dgm:spPr/>
      <dgm:t>
        <a:bodyPr/>
        <a:lstStyle/>
        <a:p>
          <a:endParaRPr lang="en-US"/>
        </a:p>
      </dgm:t>
    </dgm:pt>
    <dgm:pt modelId="{85F36931-3F53-4146-88C8-18958DD99BFA}" type="sibTrans" cxnId="{E8C21FB6-AEE9-E644-AEA6-AA0DB78815EC}">
      <dgm:prSet/>
      <dgm:spPr/>
      <dgm:t>
        <a:bodyPr/>
        <a:lstStyle/>
        <a:p>
          <a:endParaRPr lang="en-US"/>
        </a:p>
      </dgm:t>
    </dgm:pt>
    <dgm:pt modelId="{1AB8FF38-CB2C-6F4B-A76F-36F2DF949F55}" type="pres">
      <dgm:prSet presAssocID="{0D376F85-5593-B243-831F-D25E0A204BE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F22562F-7EB2-5F42-A707-D8369D491583}" type="pres">
      <dgm:prSet presAssocID="{0D376F85-5593-B243-831F-D25E0A204BE5}" presName="children" presStyleCnt="0"/>
      <dgm:spPr/>
    </dgm:pt>
    <dgm:pt modelId="{C2AA8B2F-16F4-FD47-8D70-6A75C3F297B4}" type="pres">
      <dgm:prSet presAssocID="{0D376F85-5593-B243-831F-D25E0A204BE5}" presName="child1group" presStyleCnt="0"/>
      <dgm:spPr/>
    </dgm:pt>
    <dgm:pt modelId="{1D945385-39F2-BB44-B1A3-BB7DE0337401}" type="pres">
      <dgm:prSet presAssocID="{0D376F85-5593-B243-831F-D25E0A204BE5}" presName="child1" presStyleLbl="bgAcc1" presStyleIdx="0" presStyleCnt="4"/>
      <dgm:spPr/>
    </dgm:pt>
    <dgm:pt modelId="{B364CE9A-4C4E-B742-BA8B-D4EF9CC201D3}" type="pres">
      <dgm:prSet presAssocID="{0D376F85-5593-B243-831F-D25E0A204BE5}" presName="child1Text" presStyleLbl="bgAcc1" presStyleIdx="0" presStyleCnt="4">
        <dgm:presLayoutVars>
          <dgm:bulletEnabled val="1"/>
        </dgm:presLayoutVars>
      </dgm:prSet>
      <dgm:spPr/>
    </dgm:pt>
    <dgm:pt modelId="{1B343116-81F4-0C4F-8A5E-F988A3E8B0D2}" type="pres">
      <dgm:prSet presAssocID="{0D376F85-5593-B243-831F-D25E0A204BE5}" presName="child2group" presStyleCnt="0"/>
      <dgm:spPr/>
    </dgm:pt>
    <dgm:pt modelId="{438C57C7-2E9F-2B4C-9CD1-887D83833C42}" type="pres">
      <dgm:prSet presAssocID="{0D376F85-5593-B243-831F-D25E0A204BE5}" presName="child2" presStyleLbl="bgAcc1" presStyleIdx="1" presStyleCnt="4"/>
      <dgm:spPr/>
    </dgm:pt>
    <dgm:pt modelId="{C5767BBE-A41A-4B48-9FEB-6CEEC77CCE4B}" type="pres">
      <dgm:prSet presAssocID="{0D376F85-5593-B243-831F-D25E0A204BE5}" presName="child2Text" presStyleLbl="bgAcc1" presStyleIdx="1" presStyleCnt="4">
        <dgm:presLayoutVars>
          <dgm:bulletEnabled val="1"/>
        </dgm:presLayoutVars>
      </dgm:prSet>
      <dgm:spPr/>
    </dgm:pt>
    <dgm:pt modelId="{D4321024-F4C3-D44C-B8C0-ADEDB64A244F}" type="pres">
      <dgm:prSet presAssocID="{0D376F85-5593-B243-831F-D25E0A204BE5}" presName="child3group" presStyleCnt="0"/>
      <dgm:spPr/>
    </dgm:pt>
    <dgm:pt modelId="{8840DD44-BF47-9B47-9C43-406FB8807E11}" type="pres">
      <dgm:prSet presAssocID="{0D376F85-5593-B243-831F-D25E0A204BE5}" presName="child3" presStyleLbl="bgAcc1" presStyleIdx="2" presStyleCnt="4" custLinFactNeighborX="6135" custLinFactNeighborY="0"/>
      <dgm:spPr/>
    </dgm:pt>
    <dgm:pt modelId="{EEBBE40C-ED20-B345-A437-65F695A11A1D}" type="pres">
      <dgm:prSet presAssocID="{0D376F85-5593-B243-831F-D25E0A204BE5}" presName="child3Text" presStyleLbl="bgAcc1" presStyleIdx="2" presStyleCnt="4">
        <dgm:presLayoutVars>
          <dgm:bulletEnabled val="1"/>
        </dgm:presLayoutVars>
      </dgm:prSet>
      <dgm:spPr/>
    </dgm:pt>
    <dgm:pt modelId="{B9B98316-C902-E748-A148-1C1FEB9C23E0}" type="pres">
      <dgm:prSet presAssocID="{0D376F85-5593-B243-831F-D25E0A204BE5}" presName="child4group" presStyleCnt="0"/>
      <dgm:spPr/>
    </dgm:pt>
    <dgm:pt modelId="{859627FA-78D9-4841-802E-6A17F754E3E8}" type="pres">
      <dgm:prSet presAssocID="{0D376F85-5593-B243-831F-D25E0A204BE5}" presName="child4" presStyleLbl="bgAcc1" presStyleIdx="3" presStyleCnt="4"/>
      <dgm:spPr/>
    </dgm:pt>
    <dgm:pt modelId="{4AAFFE4F-16C7-3B4A-976A-BA6D8E999881}" type="pres">
      <dgm:prSet presAssocID="{0D376F85-5593-B243-831F-D25E0A204BE5}" presName="child4Text" presStyleLbl="bgAcc1" presStyleIdx="3" presStyleCnt="4">
        <dgm:presLayoutVars>
          <dgm:bulletEnabled val="1"/>
        </dgm:presLayoutVars>
      </dgm:prSet>
      <dgm:spPr/>
    </dgm:pt>
    <dgm:pt modelId="{2EF5AE5D-C274-7446-AD99-968A254BD31F}" type="pres">
      <dgm:prSet presAssocID="{0D376F85-5593-B243-831F-D25E0A204BE5}" presName="childPlaceholder" presStyleCnt="0"/>
      <dgm:spPr/>
    </dgm:pt>
    <dgm:pt modelId="{D02CCE77-057A-C14B-9E98-50AFD0FE85CA}" type="pres">
      <dgm:prSet presAssocID="{0D376F85-5593-B243-831F-D25E0A204BE5}" presName="circle" presStyleCnt="0"/>
      <dgm:spPr/>
    </dgm:pt>
    <dgm:pt modelId="{9BE9CD9E-98AF-834C-B570-C2E3645368CA}" type="pres">
      <dgm:prSet presAssocID="{0D376F85-5593-B243-831F-D25E0A204BE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2017756A-A5BB-D343-9ABB-ED8157C8051E}" type="pres">
      <dgm:prSet presAssocID="{0D376F85-5593-B243-831F-D25E0A204BE5}" presName="quadrant2" presStyleLbl="node1" presStyleIdx="1" presStyleCnt="4" custLinFactNeighborX="1892">
        <dgm:presLayoutVars>
          <dgm:chMax val="1"/>
          <dgm:bulletEnabled val="1"/>
        </dgm:presLayoutVars>
      </dgm:prSet>
      <dgm:spPr/>
    </dgm:pt>
    <dgm:pt modelId="{FDEF8186-122A-3D4C-B7FA-0C74FF186B46}" type="pres">
      <dgm:prSet presAssocID="{0D376F85-5593-B243-831F-D25E0A204BE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FD8B05C6-43E0-9F45-83F9-8B08BDA49622}" type="pres">
      <dgm:prSet presAssocID="{0D376F85-5593-B243-831F-D25E0A204BE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11D301EB-A62B-1446-8469-85034A732DCC}" type="pres">
      <dgm:prSet presAssocID="{0D376F85-5593-B243-831F-D25E0A204BE5}" presName="quadrantPlaceholder" presStyleCnt="0"/>
      <dgm:spPr/>
    </dgm:pt>
    <dgm:pt modelId="{4172C0E0-B936-9643-8E68-3A7CD86F5870}" type="pres">
      <dgm:prSet presAssocID="{0D376F85-5593-B243-831F-D25E0A204BE5}" presName="center1" presStyleLbl="fgShp" presStyleIdx="0" presStyleCnt="2" custAng="5663087" custLinFactNeighborX="17957" custLinFactNeighborY="31825"/>
      <dgm:spPr/>
    </dgm:pt>
    <dgm:pt modelId="{E7FEC633-AD4D-F748-B24F-DE7DF96FAFCC}" type="pres">
      <dgm:prSet presAssocID="{0D376F85-5593-B243-831F-D25E0A204BE5}" presName="center2" presStyleLbl="fgShp" presStyleIdx="1" presStyleCnt="2" custAng="5400000" custLinFactNeighborX="-27745" custLinFactNeighborY="-25296"/>
      <dgm:spPr/>
    </dgm:pt>
  </dgm:ptLst>
  <dgm:cxnLst>
    <dgm:cxn modelId="{380CC700-CA42-6143-85A1-97DAC11DAC08}" srcId="{8DB09C74-6837-1E40-B2D3-37335F541472}" destId="{1B2C482E-DE8F-414A-9074-222C8CAD0A4B}" srcOrd="0" destOrd="0" parTransId="{DEBAF916-BD9D-E94E-B963-E1A66051B530}" sibTransId="{47F70CF0-BD5E-9F42-8785-E1D751028A53}"/>
    <dgm:cxn modelId="{E67FD103-6B64-E243-B505-5B14E55EA4C7}" type="presOf" srcId="{8DB09C74-6837-1E40-B2D3-37335F541472}" destId="{9BE9CD9E-98AF-834C-B570-C2E3645368CA}" srcOrd="0" destOrd="0" presId="urn:microsoft.com/office/officeart/2005/8/layout/cycle4"/>
    <dgm:cxn modelId="{5790180B-D60E-B14E-B2A4-7CA48AF8C6AE}" type="presOf" srcId="{CCEEF16D-062E-7745-9DC6-5835DDACDE05}" destId="{C5767BBE-A41A-4B48-9FEB-6CEEC77CCE4B}" srcOrd="1" destOrd="0" presId="urn:microsoft.com/office/officeart/2005/8/layout/cycle4"/>
    <dgm:cxn modelId="{A98C5F14-48C7-5447-8CF9-4511336135CC}" srcId="{0D376F85-5593-B243-831F-D25E0A204BE5}" destId="{8DB09C74-6837-1E40-B2D3-37335F541472}" srcOrd="0" destOrd="0" parTransId="{5368B99E-859F-4644-9215-B988F26C133D}" sibTransId="{B5063581-4EC0-5640-8405-FF649E8640DC}"/>
    <dgm:cxn modelId="{995CDB1D-3232-5946-95D7-151E91D7E91D}" type="presOf" srcId="{0D376F85-5593-B243-831F-D25E0A204BE5}" destId="{1AB8FF38-CB2C-6F4B-A76F-36F2DF949F55}" srcOrd="0" destOrd="0" presId="urn:microsoft.com/office/officeart/2005/8/layout/cycle4"/>
    <dgm:cxn modelId="{C746AD1E-4816-9640-9F55-33DFB1D9A6B2}" type="presOf" srcId="{88992D56-CECF-C543-8678-50EDA9F250CB}" destId="{EEBBE40C-ED20-B345-A437-65F695A11A1D}" srcOrd="1" destOrd="1" presId="urn:microsoft.com/office/officeart/2005/8/layout/cycle4"/>
    <dgm:cxn modelId="{F1F1861F-4D9A-FE41-9B49-4D6AA5F9B175}" type="presOf" srcId="{BE202729-7846-F74F-A9B3-626985D65F74}" destId="{859627FA-78D9-4841-802E-6A17F754E3E8}" srcOrd="0" destOrd="0" presId="urn:microsoft.com/office/officeart/2005/8/layout/cycle4"/>
    <dgm:cxn modelId="{410B0022-C7AF-6C42-9A83-2B6C14A72CA8}" type="presOf" srcId="{18C8DCF2-8A5B-2A46-9E84-E6F05B5CF2C1}" destId="{2017756A-A5BB-D343-9ABB-ED8157C8051E}" srcOrd="0" destOrd="0" presId="urn:microsoft.com/office/officeart/2005/8/layout/cycle4"/>
    <dgm:cxn modelId="{47B76424-3335-744C-B212-F2D41DE76380}" srcId="{18C8DCF2-8A5B-2A46-9E84-E6F05B5CF2C1}" destId="{CCEEF16D-062E-7745-9DC6-5835DDACDE05}" srcOrd="0" destOrd="0" parTransId="{A48BFA70-7CAD-614A-A9E9-47C776A3CE89}" sibTransId="{F6B41239-6D8F-6641-B32E-D73C2EB47AF8}"/>
    <dgm:cxn modelId="{A16D982A-FE43-C048-8944-6C78E2F01760}" type="presOf" srcId="{BE202729-7846-F74F-A9B3-626985D65F74}" destId="{4AAFFE4F-16C7-3B4A-976A-BA6D8E999881}" srcOrd="1" destOrd="0" presId="urn:microsoft.com/office/officeart/2005/8/layout/cycle4"/>
    <dgm:cxn modelId="{AF32DA37-BF76-A046-8939-68D0A6013D7D}" type="presOf" srcId="{1B2C482E-DE8F-414A-9074-222C8CAD0A4B}" destId="{B364CE9A-4C4E-B742-BA8B-D4EF9CC201D3}" srcOrd="1" destOrd="0" presId="urn:microsoft.com/office/officeart/2005/8/layout/cycle4"/>
    <dgm:cxn modelId="{2DE98445-FA04-FF46-AF8C-F8DC5FBCF253}" type="presOf" srcId="{94C4C406-7E3B-B44F-BA1B-0B122BA04E87}" destId="{8840DD44-BF47-9B47-9C43-406FB8807E11}" srcOrd="0" destOrd="2" presId="urn:microsoft.com/office/officeart/2005/8/layout/cycle4"/>
    <dgm:cxn modelId="{A51EAF67-068F-CB42-8DC3-8F6AD77D70BE}" type="presOf" srcId="{EA6D06C7-9759-D44F-AD9A-4533C141968A}" destId="{EEBBE40C-ED20-B345-A437-65F695A11A1D}" srcOrd="1" destOrd="0" presId="urn:microsoft.com/office/officeart/2005/8/layout/cycle4"/>
    <dgm:cxn modelId="{ABF0476C-D0A2-9440-A342-8581938C22F5}" srcId="{0D376F85-5593-B243-831F-D25E0A204BE5}" destId="{DFFA1353-E583-3C43-9E3B-253A8349CED8}" srcOrd="2" destOrd="0" parTransId="{B9AC30A9-00AD-C546-A9BF-504B4C77B0A5}" sibTransId="{546B6876-282B-0C4C-B166-BBE2311BAA89}"/>
    <dgm:cxn modelId="{EEA6856F-746D-AE42-9480-D8B0B5C7ED77}" srcId="{0D376F85-5593-B243-831F-D25E0A204BE5}" destId="{18C8DCF2-8A5B-2A46-9E84-E6F05B5CF2C1}" srcOrd="1" destOrd="0" parTransId="{597C6A8E-282D-8049-83F4-24480FCDA61C}" sibTransId="{0EB285E8-2439-1247-9E87-8DF5F76FA721}"/>
    <dgm:cxn modelId="{A33A2375-045E-D348-8C14-8FBE0B18D70F}" type="presOf" srcId="{EA6D06C7-9759-D44F-AD9A-4533C141968A}" destId="{8840DD44-BF47-9B47-9C43-406FB8807E11}" srcOrd="0" destOrd="0" presId="urn:microsoft.com/office/officeart/2005/8/layout/cycle4"/>
    <dgm:cxn modelId="{A9730180-50BF-5541-BBB7-68C955B42B55}" type="presOf" srcId="{CCEEF16D-062E-7745-9DC6-5835DDACDE05}" destId="{438C57C7-2E9F-2B4C-9CD1-887D83833C42}" srcOrd="0" destOrd="0" presId="urn:microsoft.com/office/officeart/2005/8/layout/cycle4"/>
    <dgm:cxn modelId="{B663F281-DC43-504F-93B5-2FD136B51B54}" type="presOf" srcId="{94C4C406-7E3B-B44F-BA1B-0B122BA04E87}" destId="{EEBBE40C-ED20-B345-A437-65F695A11A1D}" srcOrd="1" destOrd="2" presId="urn:microsoft.com/office/officeart/2005/8/layout/cycle4"/>
    <dgm:cxn modelId="{C115C4A4-5672-2E49-86AF-79BFCA12A050}" srcId="{C18DA87E-CBF8-5C4D-B69B-C1D8AC2EDF7F}" destId="{BE202729-7846-F74F-A9B3-626985D65F74}" srcOrd="0" destOrd="0" parTransId="{3FDF39B4-2BA7-2D49-9120-65D89EF91355}" sibTransId="{F9B17969-3F5B-6B46-8FC6-73DBD0BDFBDA}"/>
    <dgm:cxn modelId="{002E61AC-8C70-4A4F-8CC0-47065D766AF9}" srcId="{DFFA1353-E583-3C43-9E3B-253A8349CED8}" destId="{EA6D06C7-9759-D44F-AD9A-4533C141968A}" srcOrd="0" destOrd="0" parTransId="{B2C963C7-F48B-C243-8E33-113884D9684D}" sibTransId="{0E3A70BC-7433-0942-9A31-1998A7955748}"/>
    <dgm:cxn modelId="{E8C21FB6-AEE9-E644-AEA6-AA0DB78815EC}" srcId="{DFFA1353-E583-3C43-9E3B-253A8349CED8}" destId="{94C4C406-7E3B-B44F-BA1B-0B122BA04E87}" srcOrd="2" destOrd="0" parTransId="{98211D55-09DF-A847-8D71-53595F167E4F}" sibTransId="{85F36931-3F53-4146-88C8-18958DD99BFA}"/>
    <dgm:cxn modelId="{1F4B0AC2-768E-3E4B-9BE8-1A87CDBB0FB5}" type="presOf" srcId="{88992D56-CECF-C543-8678-50EDA9F250CB}" destId="{8840DD44-BF47-9B47-9C43-406FB8807E11}" srcOrd="0" destOrd="1" presId="urn:microsoft.com/office/officeart/2005/8/layout/cycle4"/>
    <dgm:cxn modelId="{AC6E59D4-0C4E-3042-9ADC-7CB799C7411A}" type="presOf" srcId="{C18DA87E-CBF8-5C4D-B69B-C1D8AC2EDF7F}" destId="{FD8B05C6-43E0-9F45-83F9-8B08BDA49622}" srcOrd="0" destOrd="0" presId="urn:microsoft.com/office/officeart/2005/8/layout/cycle4"/>
    <dgm:cxn modelId="{FD099BE0-8752-2B47-9488-4AA44B75A7D2}" type="presOf" srcId="{1B2C482E-DE8F-414A-9074-222C8CAD0A4B}" destId="{1D945385-39F2-BB44-B1A3-BB7DE0337401}" srcOrd="0" destOrd="0" presId="urn:microsoft.com/office/officeart/2005/8/layout/cycle4"/>
    <dgm:cxn modelId="{73968FED-D40A-F247-9A72-E3ED6DD3A96E}" srcId="{0D376F85-5593-B243-831F-D25E0A204BE5}" destId="{C18DA87E-CBF8-5C4D-B69B-C1D8AC2EDF7F}" srcOrd="3" destOrd="0" parTransId="{1669B522-0EFA-FC4B-9099-55A45FBFE47A}" sibTransId="{19F0D554-65C7-424B-A6A7-5E82BCC1F2E5}"/>
    <dgm:cxn modelId="{2B063DF2-61E0-2E49-A1C9-864DFC49EC54}" type="presOf" srcId="{DFFA1353-E583-3C43-9E3B-253A8349CED8}" destId="{FDEF8186-122A-3D4C-B7FA-0C74FF186B46}" srcOrd="0" destOrd="0" presId="urn:microsoft.com/office/officeart/2005/8/layout/cycle4"/>
    <dgm:cxn modelId="{55D3A8F8-ABB8-ED4B-9327-B15921912B42}" srcId="{DFFA1353-E583-3C43-9E3B-253A8349CED8}" destId="{88992D56-CECF-C543-8678-50EDA9F250CB}" srcOrd="1" destOrd="0" parTransId="{9FDE0D12-68D9-A749-9CEA-9419CA511FF0}" sibTransId="{B5407244-98AF-CF4B-96B3-97D082177071}"/>
    <dgm:cxn modelId="{E59A0C99-F40D-9D44-BAD3-F7D98B5E2258}" type="presParOf" srcId="{1AB8FF38-CB2C-6F4B-A76F-36F2DF949F55}" destId="{BF22562F-7EB2-5F42-A707-D8369D491583}" srcOrd="0" destOrd="0" presId="urn:microsoft.com/office/officeart/2005/8/layout/cycle4"/>
    <dgm:cxn modelId="{0E241277-9A3F-984A-8622-9ADA75557CD1}" type="presParOf" srcId="{BF22562F-7EB2-5F42-A707-D8369D491583}" destId="{C2AA8B2F-16F4-FD47-8D70-6A75C3F297B4}" srcOrd="0" destOrd="0" presId="urn:microsoft.com/office/officeart/2005/8/layout/cycle4"/>
    <dgm:cxn modelId="{4094B0D4-2872-1040-8E41-CF96F1393EE0}" type="presParOf" srcId="{C2AA8B2F-16F4-FD47-8D70-6A75C3F297B4}" destId="{1D945385-39F2-BB44-B1A3-BB7DE0337401}" srcOrd="0" destOrd="0" presId="urn:microsoft.com/office/officeart/2005/8/layout/cycle4"/>
    <dgm:cxn modelId="{A63EFAC8-7D64-E445-94D8-9BBEF3384A1A}" type="presParOf" srcId="{C2AA8B2F-16F4-FD47-8D70-6A75C3F297B4}" destId="{B364CE9A-4C4E-B742-BA8B-D4EF9CC201D3}" srcOrd="1" destOrd="0" presId="urn:microsoft.com/office/officeart/2005/8/layout/cycle4"/>
    <dgm:cxn modelId="{8DB13B65-F45C-7F4F-9EC9-36E4CE1521E7}" type="presParOf" srcId="{BF22562F-7EB2-5F42-A707-D8369D491583}" destId="{1B343116-81F4-0C4F-8A5E-F988A3E8B0D2}" srcOrd="1" destOrd="0" presId="urn:microsoft.com/office/officeart/2005/8/layout/cycle4"/>
    <dgm:cxn modelId="{5034E9BD-4CEE-284A-85D0-B41EBC8BDA39}" type="presParOf" srcId="{1B343116-81F4-0C4F-8A5E-F988A3E8B0D2}" destId="{438C57C7-2E9F-2B4C-9CD1-887D83833C42}" srcOrd="0" destOrd="0" presId="urn:microsoft.com/office/officeart/2005/8/layout/cycle4"/>
    <dgm:cxn modelId="{BEFCC4F6-847A-7C4F-AB90-7E997E08D00F}" type="presParOf" srcId="{1B343116-81F4-0C4F-8A5E-F988A3E8B0D2}" destId="{C5767BBE-A41A-4B48-9FEB-6CEEC77CCE4B}" srcOrd="1" destOrd="0" presId="urn:microsoft.com/office/officeart/2005/8/layout/cycle4"/>
    <dgm:cxn modelId="{601DD2EB-6E32-C44C-A9CF-AA5C72A61EAA}" type="presParOf" srcId="{BF22562F-7EB2-5F42-A707-D8369D491583}" destId="{D4321024-F4C3-D44C-B8C0-ADEDB64A244F}" srcOrd="2" destOrd="0" presId="urn:microsoft.com/office/officeart/2005/8/layout/cycle4"/>
    <dgm:cxn modelId="{71B748B6-2117-5445-8AA0-37AFBC025668}" type="presParOf" srcId="{D4321024-F4C3-D44C-B8C0-ADEDB64A244F}" destId="{8840DD44-BF47-9B47-9C43-406FB8807E11}" srcOrd="0" destOrd="0" presId="urn:microsoft.com/office/officeart/2005/8/layout/cycle4"/>
    <dgm:cxn modelId="{DE9B7018-16E5-EA44-B642-7ADB4A385AF4}" type="presParOf" srcId="{D4321024-F4C3-D44C-B8C0-ADEDB64A244F}" destId="{EEBBE40C-ED20-B345-A437-65F695A11A1D}" srcOrd="1" destOrd="0" presId="urn:microsoft.com/office/officeart/2005/8/layout/cycle4"/>
    <dgm:cxn modelId="{718A0E7C-052F-4F40-9E51-A4BA7D4A46C9}" type="presParOf" srcId="{BF22562F-7EB2-5F42-A707-D8369D491583}" destId="{B9B98316-C902-E748-A148-1C1FEB9C23E0}" srcOrd="3" destOrd="0" presId="urn:microsoft.com/office/officeart/2005/8/layout/cycle4"/>
    <dgm:cxn modelId="{C2316E5C-33A8-2B41-A7A9-D46BD0B674C5}" type="presParOf" srcId="{B9B98316-C902-E748-A148-1C1FEB9C23E0}" destId="{859627FA-78D9-4841-802E-6A17F754E3E8}" srcOrd="0" destOrd="0" presId="urn:microsoft.com/office/officeart/2005/8/layout/cycle4"/>
    <dgm:cxn modelId="{C4C12E75-4F58-AA40-AE69-DBA7E48A470A}" type="presParOf" srcId="{B9B98316-C902-E748-A148-1C1FEB9C23E0}" destId="{4AAFFE4F-16C7-3B4A-976A-BA6D8E999881}" srcOrd="1" destOrd="0" presId="urn:microsoft.com/office/officeart/2005/8/layout/cycle4"/>
    <dgm:cxn modelId="{59C79107-4CCA-614C-8448-C49B33A24EA8}" type="presParOf" srcId="{BF22562F-7EB2-5F42-A707-D8369D491583}" destId="{2EF5AE5D-C274-7446-AD99-968A254BD31F}" srcOrd="4" destOrd="0" presId="urn:microsoft.com/office/officeart/2005/8/layout/cycle4"/>
    <dgm:cxn modelId="{CAE403DA-6978-4A48-9E38-3297099A5798}" type="presParOf" srcId="{1AB8FF38-CB2C-6F4B-A76F-36F2DF949F55}" destId="{D02CCE77-057A-C14B-9E98-50AFD0FE85CA}" srcOrd="1" destOrd="0" presId="urn:microsoft.com/office/officeart/2005/8/layout/cycle4"/>
    <dgm:cxn modelId="{C736C252-2D09-544E-AD86-ED346BE57ADF}" type="presParOf" srcId="{D02CCE77-057A-C14B-9E98-50AFD0FE85CA}" destId="{9BE9CD9E-98AF-834C-B570-C2E3645368CA}" srcOrd="0" destOrd="0" presId="urn:microsoft.com/office/officeart/2005/8/layout/cycle4"/>
    <dgm:cxn modelId="{830006C9-C02A-B948-AF06-A00EC4EF6744}" type="presParOf" srcId="{D02CCE77-057A-C14B-9E98-50AFD0FE85CA}" destId="{2017756A-A5BB-D343-9ABB-ED8157C8051E}" srcOrd="1" destOrd="0" presId="urn:microsoft.com/office/officeart/2005/8/layout/cycle4"/>
    <dgm:cxn modelId="{572E6ACA-5BF4-B949-A27D-FE50C58247A4}" type="presParOf" srcId="{D02CCE77-057A-C14B-9E98-50AFD0FE85CA}" destId="{FDEF8186-122A-3D4C-B7FA-0C74FF186B46}" srcOrd="2" destOrd="0" presId="urn:microsoft.com/office/officeart/2005/8/layout/cycle4"/>
    <dgm:cxn modelId="{C99A15D9-A653-C14B-9B89-F25CB2315185}" type="presParOf" srcId="{D02CCE77-057A-C14B-9E98-50AFD0FE85CA}" destId="{FD8B05C6-43E0-9F45-83F9-8B08BDA49622}" srcOrd="3" destOrd="0" presId="urn:microsoft.com/office/officeart/2005/8/layout/cycle4"/>
    <dgm:cxn modelId="{EE0DB801-6091-5B4A-B4D0-D831F8F8CF01}" type="presParOf" srcId="{D02CCE77-057A-C14B-9E98-50AFD0FE85CA}" destId="{11D301EB-A62B-1446-8469-85034A732DCC}" srcOrd="4" destOrd="0" presId="urn:microsoft.com/office/officeart/2005/8/layout/cycle4"/>
    <dgm:cxn modelId="{F575E3F5-AABC-4C43-9481-30E4153D1F58}" type="presParOf" srcId="{1AB8FF38-CB2C-6F4B-A76F-36F2DF949F55}" destId="{4172C0E0-B936-9643-8E68-3A7CD86F5870}" srcOrd="2" destOrd="0" presId="urn:microsoft.com/office/officeart/2005/8/layout/cycle4"/>
    <dgm:cxn modelId="{88CFE2A5-70BB-4746-BA53-79DE268E78EB}" type="presParOf" srcId="{1AB8FF38-CB2C-6F4B-A76F-36F2DF949F55}" destId="{E7FEC633-AD4D-F748-B24F-DE7DF96FAFC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376F85-5593-B243-831F-D25E0A204BE5}" type="doc">
      <dgm:prSet loTypeId="urn:microsoft.com/office/officeart/2005/8/layout/cycle4" loCatId="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DB09C74-6837-1E40-B2D3-37335F541472}">
      <dgm:prSet phldrT="[Text]"/>
      <dgm:spPr/>
      <dgm:t>
        <a:bodyPr/>
        <a:lstStyle/>
        <a:p>
          <a:r>
            <a:rPr lang="en-US" b="0" dirty="0"/>
            <a:t>IL-13</a:t>
          </a:r>
        </a:p>
      </dgm:t>
    </dgm:pt>
    <dgm:pt modelId="{5368B99E-859F-4644-9215-B988F26C133D}" type="parTrans" cxnId="{A98C5F14-48C7-5447-8CF9-4511336135CC}">
      <dgm:prSet/>
      <dgm:spPr/>
      <dgm:t>
        <a:bodyPr/>
        <a:lstStyle/>
        <a:p>
          <a:endParaRPr lang="en-US"/>
        </a:p>
      </dgm:t>
    </dgm:pt>
    <dgm:pt modelId="{B5063581-4EC0-5640-8405-FF649E8640DC}" type="sibTrans" cxnId="{A98C5F14-48C7-5447-8CF9-4511336135CC}">
      <dgm:prSet/>
      <dgm:spPr/>
      <dgm:t>
        <a:bodyPr/>
        <a:lstStyle/>
        <a:p>
          <a:endParaRPr lang="en-US"/>
        </a:p>
      </dgm:t>
    </dgm:pt>
    <dgm:pt modelId="{1B2C482E-DE8F-414A-9074-222C8CAD0A4B}">
      <dgm:prSet phldrT="[Text]" custT="1"/>
      <dgm:spPr/>
      <dgm:t>
        <a:bodyPr/>
        <a:lstStyle/>
        <a:p>
          <a:r>
            <a:rPr lang="en-US" sz="1400" b="0" dirty="0"/>
            <a:t>Tralokinumab</a:t>
          </a:r>
        </a:p>
      </dgm:t>
    </dgm:pt>
    <dgm:pt modelId="{DEBAF916-BD9D-E94E-B963-E1A66051B530}" type="parTrans" cxnId="{380CC700-CA42-6143-85A1-97DAC11DAC08}">
      <dgm:prSet/>
      <dgm:spPr/>
      <dgm:t>
        <a:bodyPr/>
        <a:lstStyle/>
        <a:p>
          <a:endParaRPr lang="en-US"/>
        </a:p>
      </dgm:t>
    </dgm:pt>
    <dgm:pt modelId="{47F70CF0-BD5E-9F42-8785-E1D751028A53}" type="sibTrans" cxnId="{380CC700-CA42-6143-85A1-97DAC11DAC08}">
      <dgm:prSet/>
      <dgm:spPr/>
      <dgm:t>
        <a:bodyPr/>
        <a:lstStyle/>
        <a:p>
          <a:endParaRPr lang="en-US"/>
        </a:p>
      </dgm:t>
    </dgm:pt>
    <dgm:pt modelId="{18C8DCF2-8A5B-2A46-9E84-E6F05B5CF2C1}">
      <dgm:prSet phldrT="[Text]"/>
      <dgm:spPr/>
      <dgm:t>
        <a:bodyPr/>
        <a:lstStyle/>
        <a:p>
          <a:r>
            <a:rPr lang="en-US" b="0" dirty="0"/>
            <a:t>JAK Inhibitors</a:t>
          </a:r>
        </a:p>
      </dgm:t>
    </dgm:pt>
    <dgm:pt modelId="{597C6A8E-282D-8049-83F4-24480FCDA61C}" type="parTrans" cxnId="{EEA6856F-746D-AE42-9480-D8B0B5C7ED77}">
      <dgm:prSet/>
      <dgm:spPr/>
      <dgm:t>
        <a:bodyPr/>
        <a:lstStyle/>
        <a:p>
          <a:endParaRPr lang="en-US"/>
        </a:p>
      </dgm:t>
    </dgm:pt>
    <dgm:pt modelId="{0EB285E8-2439-1247-9E87-8DF5F76FA721}" type="sibTrans" cxnId="{EEA6856F-746D-AE42-9480-D8B0B5C7ED77}">
      <dgm:prSet/>
      <dgm:spPr/>
      <dgm:t>
        <a:bodyPr/>
        <a:lstStyle/>
        <a:p>
          <a:endParaRPr lang="en-US"/>
        </a:p>
      </dgm:t>
    </dgm:pt>
    <dgm:pt modelId="{CCEEF16D-062E-7745-9DC6-5835DDACDE05}">
      <dgm:prSet phldrT="[Text]"/>
      <dgm:spPr/>
      <dgm:t>
        <a:bodyPr/>
        <a:lstStyle/>
        <a:p>
          <a:pPr algn="l"/>
          <a:endParaRPr lang="en-US" sz="900" b="0" dirty="0"/>
        </a:p>
      </dgm:t>
    </dgm:pt>
    <dgm:pt modelId="{A48BFA70-7CAD-614A-A9E9-47C776A3CE89}" type="parTrans" cxnId="{47B76424-3335-744C-B212-F2D41DE76380}">
      <dgm:prSet/>
      <dgm:spPr/>
      <dgm:t>
        <a:bodyPr/>
        <a:lstStyle/>
        <a:p>
          <a:endParaRPr lang="en-US"/>
        </a:p>
      </dgm:t>
    </dgm:pt>
    <dgm:pt modelId="{F6B41239-6D8F-6641-B32E-D73C2EB47AF8}" type="sibTrans" cxnId="{47B76424-3335-744C-B212-F2D41DE76380}">
      <dgm:prSet/>
      <dgm:spPr/>
      <dgm:t>
        <a:bodyPr/>
        <a:lstStyle/>
        <a:p>
          <a:endParaRPr lang="en-US"/>
        </a:p>
      </dgm:t>
    </dgm:pt>
    <dgm:pt modelId="{C18DA87E-CBF8-5C4D-B69B-C1D8AC2EDF7F}">
      <dgm:prSet phldrT="[Text]"/>
      <dgm:spPr/>
      <dgm:t>
        <a:bodyPr/>
        <a:lstStyle/>
        <a:p>
          <a:r>
            <a:rPr lang="en-US" b="0" dirty="0"/>
            <a:t>IL-4/13</a:t>
          </a:r>
        </a:p>
      </dgm:t>
    </dgm:pt>
    <dgm:pt modelId="{1669B522-0EFA-FC4B-9099-55A45FBFE47A}" type="parTrans" cxnId="{73968FED-D40A-F247-9A72-E3ED6DD3A96E}">
      <dgm:prSet/>
      <dgm:spPr/>
      <dgm:t>
        <a:bodyPr/>
        <a:lstStyle/>
        <a:p>
          <a:endParaRPr lang="en-US"/>
        </a:p>
      </dgm:t>
    </dgm:pt>
    <dgm:pt modelId="{19F0D554-65C7-424B-A6A7-5E82BCC1F2E5}" type="sibTrans" cxnId="{73968FED-D40A-F247-9A72-E3ED6DD3A96E}">
      <dgm:prSet/>
      <dgm:spPr/>
      <dgm:t>
        <a:bodyPr/>
        <a:lstStyle/>
        <a:p>
          <a:endParaRPr lang="en-US"/>
        </a:p>
      </dgm:t>
    </dgm:pt>
    <dgm:pt modelId="{BE202729-7846-F74F-A9B3-626985D65F74}">
      <dgm:prSet phldrT="[Text]"/>
      <dgm:spPr/>
      <dgm:t>
        <a:bodyPr/>
        <a:lstStyle/>
        <a:p>
          <a:r>
            <a:rPr lang="en-US" b="0" dirty="0"/>
            <a:t>Dupilumab</a:t>
          </a:r>
        </a:p>
      </dgm:t>
    </dgm:pt>
    <dgm:pt modelId="{3FDF39B4-2BA7-2D49-9120-65D89EF91355}" type="parTrans" cxnId="{C115C4A4-5672-2E49-86AF-79BFCA12A050}">
      <dgm:prSet/>
      <dgm:spPr/>
      <dgm:t>
        <a:bodyPr/>
        <a:lstStyle/>
        <a:p>
          <a:endParaRPr lang="en-US"/>
        </a:p>
      </dgm:t>
    </dgm:pt>
    <dgm:pt modelId="{F9B17969-3F5B-6B46-8FC6-73DBD0BDFBDA}" type="sibTrans" cxnId="{C115C4A4-5672-2E49-86AF-79BFCA12A050}">
      <dgm:prSet/>
      <dgm:spPr/>
      <dgm:t>
        <a:bodyPr/>
        <a:lstStyle/>
        <a:p>
          <a:endParaRPr lang="en-US"/>
        </a:p>
      </dgm:t>
    </dgm:pt>
    <dgm:pt modelId="{491D1D3A-7770-4640-B2F7-762B045543A1}">
      <dgm:prSet custT="1"/>
      <dgm:spPr/>
      <dgm:t>
        <a:bodyPr/>
        <a:lstStyle/>
        <a:p>
          <a:pPr algn="ctr"/>
          <a:r>
            <a:rPr lang="en-US" sz="1400" b="0" i="0" u="none" dirty="0"/>
            <a:t>Upadacitinib</a:t>
          </a:r>
        </a:p>
      </dgm:t>
    </dgm:pt>
    <dgm:pt modelId="{62E4A210-1C4D-8D47-81E5-DFEFA332B72B}" type="parTrans" cxnId="{1F270799-0E65-1742-AD09-25A29868B7D3}">
      <dgm:prSet/>
      <dgm:spPr/>
      <dgm:t>
        <a:bodyPr/>
        <a:lstStyle/>
        <a:p>
          <a:endParaRPr lang="en-US"/>
        </a:p>
      </dgm:t>
    </dgm:pt>
    <dgm:pt modelId="{3E443D28-EE9B-774E-9E26-1F0C25205D4A}" type="sibTrans" cxnId="{1F270799-0E65-1742-AD09-25A29868B7D3}">
      <dgm:prSet/>
      <dgm:spPr/>
      <dgm:t>
        <a:bodyPr/>
        <a:lstStyle/>
        <a:p>
          <a:endParaRPr lang="en-US"/>
        </a:p>
      </dgm:t>
    </dgm:pt>
    <dgm:pt modelId="{91E45A72-4B8D-884C-9B0F-0CB4C116C489}">
      <dgm:prSet custT="1"/>
      <dgm:spPr/>
      <dgm:t>
        <a:bodyPr/>
        <a:lstStyle/>
        <a:p>
          <a:pPr algn="ctr"/>
          <a:endParaRPr lang="en-US" sz="1400" b="0" dirty="0"/>
        </a:p>
      </dgm:t>
    </dgm:pt>
    <dgm:pt modelId="{ADA888F6-0A1E-4E40-9099-343603D4637B}" type="parTrans" cxnId="{20D6961D-ACA0-764E-A443-6808682121C9}">
      <dgm:prSet/>
      <dgm:spPr/>
      <dgm:t>
        <a:bodyPr/>
        <a:lstStyle/>
        <a:p>
          <a:endParaRPr lang="en-US"/>
        </a:p>
      </dgm:t>
    </dgm:pt>
    <dgm:pt modelId="{E3D0D38F-D25E-ED41-9E81-29C7D34893D8}" type="sibTrans" cxnId="{20D6961D-ACA0-764E-A443-6808682121C9}">
      <dgm:prSet/>
      <dgm:spPr/>
      <dgm:t>
        <a:bodyPr/>
        <a:lstStyle/>
        <a:p>
          <a:endParaRPr lang="en-US"/>
        </a:p>
      </dgm:t>
    </dgm:pt>
    <dgm:pt modelId="{524CE446-3A87-CC4D-9719-9DF667CD735F}">
      <dgm:prSet custT="1"/>
      <dgm:spPr/>
      <dgm:t>
        <a:bodyPr/>
        <a:lstStyle/>
        <a:p>
          <a:pPr algn="ctr"/>
          <a:r>
            <a:rPr lang="en-US" sz="1400" b="0" i="0" u="none" dirty="0"/>
            <a:t>Abrocitinib</a:t>
          </a:r>
        </a:p>
      </dgm:t>
    </dgm:pt>
    <dgm:pt modelId="{7695514E-677F-D944-9D60-76DF261E0483}" type="parTrans" cxnId="{0CDE63CE-73A1-194B-A9BD-3BE1C9CE8246}">
      <dgm:prSet/>
      <dgm:spPr/>
      <dgm:t>
        <a:bodyPr/>
        <a:lstStyle/>
        <a:p>
          <a:endParaRPr lang="en-US"/>
        </a:p>
      </dgm:t>
    </dgm:pt>
    <dgm:pt modelId="{9FB4AAAE-D46A-D743-8BF9-6B364EDB6B6B}" type="sibTrans" cxnId="{0CDE63CE-73A1-194B-A9BD-3BE1C9CE8246}">
      <dgm:prSet/>
      <dgm:spPr/>
      <dgm:t>
        <a:bodyPr/>
        <a:lstStyle/>
        <a:p>
          <a:endParaRPr lang="en-US"/>
        </a:p>
      </dgm:t>
    </dgm:pt>
    <dgm:pt modelId="{DFFA1353-E583-3C43-9E3B-253A8349CED8}">
      <dgm:prSet phldrT="[Text]"/>
      <dgm:spPr/>
      <dgm:t>
        <a:bodyPr/>
        <a:lstStyle/>
        <a:p>
          <a:endParaRPr lang="en-US" b="0" dirty="0"/>
        </a:p>
      </dgm:t>
    </dgm:pt>
    <dgm:pt modelId="{546B6876-282B-0C4C-B166-BBE2311BAA89}" type="sibTrans" cxnId="{ABF0476C-D0A2-9440-A342-8581938C22F5}">
      <dgm:prSet/>
      <dgm:spPr/>
      <dgm:t>
        <a:bodyPr/>
        <a:lstStyle/>
        <a:p>
          <a:endParaRPr lang="en-US"/>
        </a:p>
      </dgm:t>
    </dgm:pt>
    <dgm:pt modelId="{B9AC30A9-00AD-C546-A9BF-504B4C77B0A5}" type="parTrans" cxnId="{ABF0476C-D0A2-9440-A342-8581938C22F5}">
      <dgm:prSet/>
      <dgm:spPr/>
      <dgm:t>
        <a:bodyPr/>
        <a:lstStyle/>
        <a:p>
          <a:endParaRPr lang="en-US"/>
        </a:p>
      </dgm:t>
    </dgm:pt>
    <dgm:pt modelId="{1AB8FF38-CB2C-6F4B-A76F-36F2DF949F55}" type="pres">
      <dgm:prSet presAssocID="{0D376F85-5593-B243-831F-D25E0A204BE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F22562F-7EB2-5F42-A707-D8369D491583}" type="pres">
      <dgm:prSet presAssocID="{0D376F85-5593-B243-831F-D25E0A204BE5}" presName="children" presStyleCnt="0"/>
      <dgm:spPr/>
    </dgm:pt>
    <dgm:pt modelId="{C2AA8B2F-16F4-FD47-8D70-6A75C3F297B4}" type="pres">
      <dgm:prSet presAssocID="{0D376F85-5593-B243-831F-D25E0A204BE5}" presName="child1group" presStyleCnt="0"/>
      <dgm:spPr/>
    </dgm:pt>
    <dgm:pt modelId="{1D945385-39F2-BB44-B1A3-BB7DE0337401}" type="pres">
      <dgm:prSet presAssocID="{0D376F85-5593-B243-831F-D25E0A204BE5}" presName="child1" presStyleLbl="bgAcc1" presStyleIdx="0" presStyleCnt="3"/>
      <dgm:spPr/>
    </dgm:pt>
    <dgm:pt modelId="{B364CE9A-4C4E-B742-BA8B-D4EF9CC201D3}" type="pres">
      <dgm:prSet presAssocID="{0D376F85-5593-B243-831F-D25E0A204BE5}" presName="child1Text" presStyleLbl="bgAcc1" presStyleIdx="0" presStyleCnt="3">
        <dgm:presLayoutVars>
          <dgm:bulletEnabled val="1"/>
        </dgm:presLayoutVars>
      </dgm:prSet>
      <dgm:spPr/>
    </dgm:pt>
    <dgm:pt modelId="{1B343116-81F4-0C4F-8A5E-F988A3E8B0D2}" type="pres">
      <dgm:prSet presAssocID="{0D376F85-5593-B243-831F-D25E0A204BE5}" presName="child2group" presStyleCnt="0"/>
      <dgm:spPr/>
    </dgm:pt>
    <dgm:pt modelId="{438C57C7-2E9F-2B4C-9CD1-887D83833C42}" type="pres">
      <dgm:prSet presAssocID="{0D376F85-5593-B243-831F-D25E0A204BE5}" presName="child2" presStyleLbl="bgAcc1" presStyleIdx="1" presStyleCnt="3"/>
      <dgm:spPr/>
    </dgm:pt>
    <dgm:pt modelId="{C5767BBE-A41A-4B48-9FEB-6CEEC77CCE4B}" type="pres">
      <dgm:prSet presAssocID="{0D376F85-5593-B243-831F-D25E0A204BE5}" presName="child2Text" presStyleLbl="bgAcc1" presStyleIdx="1" presStyleCnt="3">
        <dgm:presLayoutVars>
          <dgm:bulletEnabled val="1"/>
        </dgm:presLayoutVars>
      </dgm:prSet>
      <dgm:spPr/>
    </dgm:pt>
    <dgm:pt modelId="{B9B98316-C902-E748-A148-1C1FEB9C23E0}" type="pres">
      <dgm:prSet presAssocID="{0D376F85-5593-B243-831F-D25E0A204BE5}" presName="child4group" presStyleCnt="0"/>
      <dgm:spPr/>
    </dgm:pt>
    <dgm:pt modelId="{859627FA-78D9-4841-802E-6A17F754E3E8}" type="pres">
      <dgm:prSet presAssocID="{0D376F85-5593-B243-831F-D25E0A204BE5}" presName="child4" presStyleLbl="bgAcc1" presStyleIdx="2" presStyleCnt="3"/>
      <dgm:spPr/>
    </dgm:pt>
    <dgm:pt modelId="{4AAFFE4F-16C7-3B4A-976A-BA6D8E999881}" type="pres">
      <dgm:prSet presAssocID="{0D376F85-5593-B243-831F-D25E0A204BE5}" presName="child4Text" presStyleLbl="bgAcc1" presStyleIdx="2" presStyleCnt="3">
        <dgm:presLayoutVars>
          <dgm:bulletEnabled val="1"/>
        </dgm:presLayoutVars>
      </dgm:prSet>
      <dgm:spPr/>
    </dgm:pt>
    <dgm:pt modelId="{2EF5AE5D-C274-7446-AD99-968A254BD31F}" type="pres">
      <dgm:prSet presAssocID="{0D376F85-5593-B243-831F-D25E0A204BE5}" presName="childPlaceholder" presStyleCnt="0"/>
      <dgm:spPr/>
    </dgm:pt>
    <dgm:pt modelId="{D02CCE77-057A-C14B-9E98-50AFD0FE85CA}" type="pres">
      <dgm:prSet presAssocID="{0D376F85-5593-B243-831F-D25E0A204BE5}" presName="circle" presStyleCnt="0"/>
      <dgm:spPr/>
    </dgm:pt>
    <dgm:pt modelId="{9BE9CD9E-98AF-834C-B570-C2E3645368CA}" type="pres">
      <dgm:prSet presAssocID="{0D376F85-5593-B243-831F-D25E0A204BE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2017756A-A5BB-D343-9ABB-ED8157C8051E}" type="pres">
      <dgm:prSet presAssocID="{0D376F85-5593-B243-831F-D25E0A204BE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DEF8186-122A-3D4C-B7FA-0C74FF186B46}" type="pres">
      <dgm:prSet presAssocID="{0D376F85-5593-B243-831F-D25E0A204BE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FD8B05C6-43E0-9F45-83F9-8B08BDA49622}" type="pres">
      <dgm:prSet presAssocID="{0D376F85-5593-B243-831F-D25E0A204BE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11D301EB-A62B-1446-8469-85034A732DCC}" type="pres">
      <dgm:prSet presAssocID="{0D376F85-5593-B243-831F-D25E0A204BE5}" presName="quadrantPlaceholder" presStyleCnt="0"/>
      <dgm:spPr/>
    </dgm:pt>
    <dgm:pt modelId="{4172C0E0-B936-9643-8E68-3A7CD86F5870}" type="pres">
      <dgm:prSet presAssocID="{0D376F85-5593-B243-831F-D25E0A204BE5}" presName="center1" presStyleLbl="fgShp" presStyleIdx="0" presStyleCnt="2"/>
      <dgm:spPr/>
    </dgm:pt>
    <dgm:pt modelId="{E7FEC633-AD4D-F748-B24F-DE7DF96FAFCC}" type="pres">
      <dgm:prSet presAssocID="{0D376F85-5593-B243-831F-D25E0A204BE5}" presName="center2" presStyleLbl="fgShp" presStyleIdx="1" presStyleCnt="2"/>
      <dgm:spPr/>
    </dgm:pt>
  </dgm:ptLst>
  <dgm:cxnLst>
    <dgm:cxn modelId="{380CC700-CA42-6143-85A1-97DAC11DAC08}" srcId="{8DB09C74-6837-1E40-B2D3-37335F541472}" destId="{1B2C482E-DE8F-414A-9074-222C8CAD0A4B}" srcOrd="0" destOrd="0" parTransId="{DEBAF916-BD9D-E94E-B963-E1A66051B530}" sibTransId="{47F70CF0-BD5E-9F42-8785-E1D751028A53}"/>
    <dgm:cxn modelId="{E67FD103-6B64-E243-B505-5B14E55EA4C7}" type="presOf" srcId="{8DB09C74-6837-1E40-B2D3-37335F541472}" destId="{9BE9CD9E-98AF-834C-B570-C2E3645368CA}" srcOrd="0" destOrd="0" presId="urn:microsoft.com/office/officeart/2005/8/layout/cycle4"/>
    <dgm:cxn modelId="{5790180B-D60E-B14E-B2A4-7CA48AF8C6AE}" type="presOf" srcId="{CCEEF16D-062E-7745-9DC6-5835DDACDE05}" destId="{C5767BBE-A41A-4B48-9FEB-6CEEC77CCE4B}" srcOrd="1" destOrd="0" presId="urn:microsoft.com/office/officeart/2005/8/layout/cycle4"/>
    <dgm:cxn modelId="{B9596211-4E6E-294F-BF51-C14B8F1ECC35}" type="presOf" srcId="{491D1D3A-7770-4640-B2F7-762B045543A1}" destId="{438C57C7-2E9F-2B4C-9CD1-887D83833C42}" srcOrd="0" destOrd="1" presId="urn:microsoft.com/office/officeart/2005/8/layout/cycle4"/>
    <dgm:cxn modelId="{A98C5F14-48C7-5447-8CF9-4511336135CC}" srcId="{0D376F85-5593-B243-831F-D25E0A204BE5}" destId="{8DB09C74-6837-1E40-B2D3-37335F541472}" srcOrd="0" destOrd="0" parTransId="{5368B99E-859F-4644-9215-B988F26C133D}" sibTransId="{B5063581-4EC0-5640-8405-FF649E8640DC}"/>
    <dgm:cxn modelId="{20D6961D-ACA0-764E-A443-6808682121C9}" srcId="{18C8DCF2-8A5B-2A46-9E84-E6F05B5CF2C1}" destId="{91E45A72-4B8D-884C-9B0F-0CB4C116C489}" srcOrd="2" destOrd="0" parTransId="{ADA888F6-0A1E-4E40-9099-343603D4637B}" sibTransId="{E3D0D38F-D25E-ED41-9E81-29C7D34893D8}"/>
    <dgm:cxn modelId="{995CDB1D-3232-5946-95D7-151E91D7E91D}" type="presOf" srcId="{0D376F85-5593-B243-831F-D25E0A204BE5}" destId="{1AB8FF38-CB2C-6F4B-A76F-36F2DF949F55}" srcOrd="0" destOrd="0" presId="urn:microsoft.com/office/officeart/2005/8/layout/cycle4"/>
    <dgm:cxn modelId="{F1F1861F-4D9A-FE41-9B49-4D6AA5F9B175}" type="presOf" srcId="{BE202729-7846-F74F-A9B3-626985D65F74}" destId="{859627FA-78D9-4841-802E-6A17F754E3E8}" srcOrd="0" destOrd="0" presId="urn:microsoft.com/office/officeart/2005/8/layout/cycle4"/>
    <dgm:cxn modelId="{410B0022-C7AF-6C42-9A83-2B6C14A72CA8}" type="presOf" srcId="{18C8DCF2-8A5B-2A46-9E84-E6F05B5CF2C1}" destId="{2017756A-A5BB-D343-9ABB-ED8157C8051E}" srcOrd="0" destOrd="0" presId="urn:microsoft.com/office/officeart/2005/8/layout/cycle4"/>
    <dgm:cxn modelId="{47B76424-3335-744C-B212-F2D41DE76380}" srcId="{18C8DCF2-8A5B-2A46-9E84-E6F05B5CF2C1}" destId="{CCEEF16D-062E-7745-9DC6-5835DDACDE05}" srcOrd="0" destOrd="0" parTransId="{A48BFA70-7CAD-614A-A9E9-47C776A3CE89}" sibTransId="{F6B41239-6D8F-6641-B32E-D73C2EB47AF8}"/>
    <dgm:cxn modelId="{A16D982A-FE43-C048-8944-6C78E2F01760}" type="presOf" srcId="{BE202729-7846-F74F-A9B3-626985D65F74}" destId="{4AAFFE4F-16C7-3B4A-976A-BA6D8E999881}" srcOrd="1" destOrd="0" presId="urn:microsoft.com/office/officeart/2005/8/layout/cycle4"/>
    <dgm:cxn modelId="{AF32DA37-BF76-A046-8939-68D0A6013D7D}" type="presOf" srcId="{1B2C482E-DE8F-414A-9074-222C8CAD0A4B}" destId="{B364CE9A-4C4E-B742-BA8B-D4EF9CC201D3}" srcOrd="1" destOrd="0" presId="urn:microsoft.com/office/officeart/2005/8/layout/cycle4"/>
    <dgm:cxn modelId="{ABF0476C-D0A2-9440-A342-8581938C22F5}" srcId="{0D376F85-5593-B243-831F-D25E0A204BE5}" destId="{DFFA1353-E583-3C43-9E3B-253A8349CED8}" srcOrd="2" destOrd="0" parTransId="{B9AC30A9-00AD-C546-A9BF-504B4C77B0A5}" sibTransId="{546B6876-282B-0C4C-B166-BBE2311BAA89}"/>
    <dgm:cxn modelId="{EEA6856F-746D-AE42-9480-D8B0B5C7ED77}" srcId="{0D376F85-5593-B243-831F-D25E0A204BE5}" destId="{18C8DCF2-8A5B-2A46-9E84-E6F05B5CF2C1}" srcOrd="1" destOrd="0" parTransId="{597C6A8E-282D-8049-83F4-24480FCDA61C}" sibTransId="{0EB285E8-2439-1247-9E87-8DF5F76FA721}"/>
    <dgm:cxn modelId="{37F0CE52-B6E9-6A48-BDBE-0E5DBFBE6731}" type="presOf" srcId="{524CE446-3A87-CC4D-9719-9DF667CD735F}" destId="{438C57C7-2E9F-2B4C-9CD1-887D83833C42}" srcOrd="0" destOrd="3" presId="urn:microsoft.com/office/officeart/2005/8/layout/cycle4"/>
    <dgm:cxn modelId="{A9730180-50BF-5541-BBB7-68C955B42B55}" type="presOf" srcId="{CCEEF16D-062E-7745-9DC6-5835DDACDE05}" destId="{438C57C7-2E9F-2B4C-9CD1-887D83833C42}" srcOrd="0" destOrd="0" presId="urn:microsoft.com/office/officeart/2005/8/layout/cycle4"/>
    <dgm:cxn modelId="{C55F3B89-A335-F94A-A505-77F1E60FEFD4}" type="presOf" srcId="{91E45A72-4B8D-884C-9B0F-0CB4C116C489}" destId="{C5767BBE-A41A-4B48-9FEB-6CEEC77CCE4B}" srcOrd="1" destOrd="2" presId="urn:microsoft.com/office/officeart/2005/8/layout/cycle4"/>
    <dgm:cxn modelId="{1F270799-0E65-1742-AD09-25A29868B7D3}" srcId="{18C8DCF2-8A5B-2A46-9E84-E6F05B5CF2C1}" destId="{491D1D3A-7770-4640-B2F7-762B045543A1}" srcOrd="1" destOrd="0" parTransId="{62E4A210-1C4D-8D47-81E5-DFEFA332B72B}" sibTransId="{3E443D28-EE9B-774E-9E26-1F0C25205D4A}"/>
    <dgm:cxn modelId="{4C51189C-9D83-134D-B12F-FE7DB1564788}" type="presOf" srcId="{91E45A72-4B8D-884C-9B0F-0CB4C116C489}" destId="{438C57C7-2E9F-2B4C-9CD1-887D83833C42}" srcOrd="0" destOrd="2" presId="urn:microsoft.com/office/officeart/2005/8/layout/cycle4"/>
    <dgm:cxn modelId="{DB216EA4-2EDB-934B-958F-E09D861151D2}" type="presOf" srcId="{524CE446-3A87-CC4D-9719-9DF667CD735F}" destId="{C5767BBE-A41A-4B48-9FEB-6CEEC77CCE4B}" srcOrd="1" destOrd="3" presId="urn:microsoft.com/office/officeart/2005/8/layout/cycle4"/>
    <dgm:cxn modelId="{C115C4A4-5672-2E49-86AF-79BFCA12A050}" srcId="{C18DA87E-CBF8-5C4D-B69B-C1D8AC2EDF7F}" destId="{BE202729-7846-F74F-A9B3-626985D65F74}" srcOrd="0" destOrd="0" parTransId="{3FDF39B4-2BA7-2D49-9120-65D89EF91355}" sibTransId="{F9B17969-3F5B-6B46-8FC6-73DBD0BDFBDA}"/>
    <dgm:cxn modelId="{0CDE63CE-73A1-194B-A9BD-3BE1C9CE8246}" srcId="{18C8DCF2-8A5B-2A46-9E84-E6F05B5CF2C1}" destId="{524CE446-3A87-CC4D-9719-9DF667CD735F}" srcOrd="3" destOrd="0" parTransId="{7695514E-677F-D944-9D60-76DF261E0483}" sibTransId="{9FB4AAAE-D46A-D743-8BF9-6B364EDB6B6B}"/>
    <dgm:cxn modelId="{AC6E59D4-0C4E-3042-9ADC-7CB799C7411A}" type="presOf" srcId="{C18DA87E-CBF8-5C4D-B69B-C1D8AC2EDF7F}" destId="{FD8B05C6-43E0-9F45-83F9-8B08BDA49622}" srcOrd="0" destOrd="0" presId="urn:microsoft.com/office/officeart/2005/8/layout/cycle4"/>
    <dgm:cxn modelId="{089223D7-3741-D941-9AB0-308D7BEBC16D}" type="presOf" srcId="{491D1D3A-7770-4640-B2F7-762B045543A1}" destId="{C5767BBE-A41A-4B48-9FEB-6CEEC77CCE4B}" srcOrd="1" destOrd="1" presId="urn:microsoft.com/office/officeart/2005/8/layout/cycle4"/>
    <dgm:cxn modelId="{FD099BE0-8752-2B47-9488-4AA44B75A7D2}" type="presOf" srcId="{1B2C482E-DE8F-414A-9074-222C8CAD0A4B}" destId="{1D945385-39F2-BB44-B1A3-BB7DE0337401}" srcOrd="0" destOrd="0" presId="urn:microsoft.com/office/officeart/2005/8/layout/cycle4"/>
    <dgm:cxn modelId="{73968FED-D40A-F247-9A72-E3ED6DD3A96E}" srcId="{0D376F85-5593-B243-831F-D25E0A204BE5}" destId="{C18DA87E-CBF8-5C4D-B69B-C1D8AC2EDF7F}" srcOrd="3" destOrd="0" parTransId="{1669B522-0EFA-FC4B-9099-55A45FBFE47A}" sibTransId="{19F0D554-65C7-424B-A6A7-5E82BCC1F2E5}"/>
    <dgm:cxn modelId="{2B063DF2-61E0-2E49-A1C9-864DFC49EC54}" type="presOf" srcId="{DFFA1353-E583-3C43-9E3B-253A8349CED8}" destId="{FDEF8186-122A-3D4C-B7FA-0C74FF186B46}" srcOrd="0" destOrd="0" presId="urn:microsoft.com/office/officeart/2005/8/layout/cycle4"/>
    <dgm:cxn modelId="{E59A0C99-F40D-9D44-BAD3-F7D98B5E2258}" type="presParOf" srcId="{1AB8FF38-CB2C-6F4B-A76F-36F2DF949F55}" destId="{BF22562F-7EB2-5F42-A707-D8369D491583}" srcOrd="0" destOrd="0" presId="urn:microsoft.com/office/officeart/2005/8/layout/cycle4"/>
    <dgm:cxn modelId="{0E241277-9A3F-984A-8622-9ADA75557CD1}" type="presParOf" srcId="{BF22562F-7EB2-5F42-A707-D8369D491583}" destId="{C2AA8B2F-16F4-FD47-8D70-6A75C3F297B4}" srcOrd="0" destOrd="0" presId="urn:microsoft.com/office/officeart/2005/8/layout/cycle4"/>
    <dgm:cxn modelId="{4094B0D4-2872-1040-8E41-CF96F1393EE0}" type="presParOf" srcId="{C2AA8B2F-16F4-FD47-8D70-6A75C3F297B4}" destId="{1D945385-39F2-BB44-B1A3-BB7DE0337401}" srcOrd="0" destOrd="0" presId="urn:microsoft.com/office/officeart/2005/8/layout/cycle4"/>
    <dgm:cxn modelId="{A63EFAC8-7D64-E445-94D8-9BBEF3384A1A}" type="presParOf" srcId="{C2AA8B2F-16F4-FD47-8D70-6A75C3F297B4}" destId="{B364CE9A-4C4E-B742-BA8B-D4EF9CC201D3}" srcOrd="1" destOrd="0" presId="urn:microsoft.com/office/officeart/2005/8/layout/cycle4"/>
    <dgm:cxn modelId="{8DB13B65-F45C-7F4F-9EC9-36E4CE1521E7}" type="presParOf" srcId="{BF22562F-7EB2-5F42-A707-D8369D491583}" destId="{1B343116-81F4-0C4F-8A5E-F988A3E8B0D2}" srcOrd="1" destOrd="0" presId="urn:microsoft.com/office/officeart/2005/8/layout/cycle4"/>
    <dgm:cxn modelId="{5034E9BD-4CEE-284A-85D0-B41EBC8BDA39}" type="presParOf" srcId="{1B343116-81F4-0C4F-8A5E-F988A3E8B0D2}" destId="{438C57C7-2E9F-2B4C-9CD1-887D83833C42}" srcOrd="0" destOrd="0" presId="urn:microsoft.com/office/officeart/2005/8/layout/cycle4"/>
    <dgm:cxn modelId="{BEFCC4F6-847A-7C4F-AB90-7E997E08D00F}" type="presParOf" srcId="{1B343116-81F4-0C4F-8A5E-F988A3E8B0D2}" destId="{C5767BBE-A41A-4B48-9FEB-6CEEC77CCE4B}" srcOrd="1" destOrd="0" presId="urn:microsoft.com/office/officeart/2005/8/layout/cycle4"/>
    <dgm:cxn modelId="{718A0E7C-052F-4F40-9E51-A4BA7D4A46C9}" type="presParOf" srcId="{BF22562F-7EB2-5F42-A707-D8369D491583}" destId="{B9B98316-C902-E748-A148-1C1FEB9C23E0}" srcOrd="2" destOrd="0" presId="urn:microsoft.com/office/officeart/2005/8/layout/cycle4"/>
    <dgm:cxn modelId="{C2316E5C-33A8-2B41-A7A9-D46BD0B674C5}" type="presParOf" srcId="{B9B98316-C902-E748-A148-1C1FEB9C23E0}" destId="{859627FA-78D9-4841-802E-6A17F754E3E8}" srcOrd="0" destOrd="0" presId="urn:microsoft.com/office/officeart/2005/8/layout/cycle4"/>
    <dgm:cxn modelId="{C4C12E75-4F58-AA40-AE69-DBA7E48A470A}" type="presParOf" srcId="{B9B98316-C902-E748-A148-1C1FEB9C23E0}" destId="{4AAFFE4F-16C7-3B4A-976A-BA6D8E999881}" srcOrd="1" destOrd="0" presId="urn:microsoft.com/office/officeart/2005/8/layout/cycle4"/>
    <dgm:cxn modelId="{59C79107-4CCA-614C-8448-C49B33A24EA8}" type="presParOf" srcId="{BF22562F-7EB2-5F42-A707-D8369D491583}" destId="{2EF5AE5D-C274-7446-AD99-968A254BD31F}" srcOrd="3" destOrd="0" presId="urn:microsoft.com/office/officeart/2005/8/layout/cycle4"/>
    <dgm:cxn modelId="{CAE403DA-6978-4A48-9E38-3297099A5798}" type="presParOf" srcId="{1AB8FF38-CB2C-6F4B-A76F-36F2DF949F55}" destId="{D02CCE77-057A-C14B-9E98-50AFD0FE85CA}" srcOrd="1" destOrd="0" presId="urn:microsoft.com/office/officeart/2005/8/layout/cycle4"/>
    <dgm:cxn modelId="{C736C252-2D09-544E-AD86-ED346BE57ADF}" type="presParOf" srcId="{D02CCE77-057A-C14B-9E98-50AFD0FE85CA}" destId="{9BE9CD9E-98AF-834C-B570-C2E3645368CA}" srcOrd="0" destOrd="0" presId="urn:microsoft.com/office/officeart/2005/8/layout/cycle4"/>
    <dgm:cxn modelId="{830006C9-C02A-B948-AF06-A00EC4EF6744}" type="presParOf" srcId="{D02CCE77-057A-C14B-9E98-50AFD0FE85CA}" destId="{2017756A-A5BB-D343-9ABB-ED8157C8051E}" srcOrd="1" destOrd="0" presId="urn:microsoft.com/office/officeart/2005/8/layout/cycle4"/>
    <dgm:cxn modelId="{572E6ACA-5BF4-B949-A27D-FE50C58247A4}" type="presParOf" srcId="{D02CCE77-057A-C14B-9E98-50AFD0FE85CA}" destId="{FDEF8186-122A-3D4C-B7FA-0C74FF186B46}" srcOrd="2" destOrd="0" presId="urn:microsoft.com/office/officeart/2005/8/layout/cycle4"/>
    <dgm:cxn modelId="{C99A15D9-A653-C14B-9B89-F25CB2315185}" type="presParOf" srcId="{D02CCE77-057A-C14B-9E98-50AFD0FE85CA}" destId="{FD8B05C6-43E0-9F45-83F9-8B08BDA49622}" srcOrd="3" destOrd="0" presId="urn:microsoft.com/office/officeart/2005/8/layout/cycle4"/>
    <dgm:cxn modelId="{EE0DB801-6091-5B4A-B4D0-D831F8F8CF01}" type="presParOf" srcId="{D02CCE77-057A-C14B-9E98-50AFD0FE85CA}" destId="{11D301EB-A62B-1446-8469-85034A732DCC}" srcOrd="4" destOrd="0" presId="urn:microsoft.com/office/officeart/2005/8/layout/cycle4"/>
    <dgm:cxn modelId="{F575E3F5-AABC-4C43-9481-30E4153D1F58}" type="presParOf" srcId="{1AB8FF38-CB2C-6F4B-A76F-36F2DF949F55}" destId="{4172C0E0-B936-9643-8E68-3A7CD86F5870}" srcOrd="2" destOrd="0" presId="urn:microsoft.com/office/officeart/2005/8/layout/cycle4"/>
    <dgm:cxn modelId="{88CFE2A5-70BB-4746-BA53-79DE268E78EB}" type="presParOf" srcId="{1AB8FF38-CB2C-6F4B-A76F-36F2DF949F55}" destId="{E7FEC633-AD4D-F748-B24F-DE7DF96FAFC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8DF6B8-415C-5148-9542-8D5152B53870}" type="doc">
      <dgm:prSet loTypeId="urn:microsoft.com/office/officeart/2005/8/layout/hChevron3" loCatId="" qsTypeId="urn:microsoft.com/office/officeart/2005/8/quickstyle/simple1" qsCatId="simple" csTypeId="urn:microsoft.com/office/officeart/2005/8/colors/accent3_2" csCatId="accent3" phldr="1"/>
      <dgm:spPr/>
    </dgm:pt>
    <dgm:pt modelId="{5771108F-1318-2A4D-9024-9BE1CC9E914A}">
      <dgm:prSet phldrT="[Text]"/>
      <dgm:spPr>
        <a:solidFill>
          <a:srgbClr val="F2D57E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AD is associated with Th2 inflammation</a:t>
          </a:r>
        </a:p>
      </dgm:t>
    </dgm:pt>
    <dgm:pt modelId="{B8DD8D98-FFE1-9A43-A74C-9B184F1909F3}" type="parTrans" cxnId="{8BCB2156-1638-9E40-A77C-AEAA6F4833E5}">
      <dgm:prSet/>
      <dgm:spPr/>
      <dgm:t>
        <a:bodyPr/>
        <a:lstStyle/>
        <a:p>
          <a:endParaRPr lang="en-US"/>
        </a:p>
      </dgm:t>
    </dgm:pt>
    <dgm:pt modelId="{EDA99407-1B1A-254F-8991-4F9362A06003}" type="sibTrans" cxnId="{8BCB2156-1638-9E40-A77C-AEAA6F4833E5}">
      <dgm:prSet/>
      <dgm:spPr/>
      <dgm:t>
        <a:bodyPr/>
        <a:lstStyle/>
        <a:p>
          <a:endParaRPr lang="en-US"/>
        </a:p>
      </dgm:t>
    </dgm:pt>
    <dgm:pt modelId="{DA5F9210-AD3D-5D46-A9C1-FC6C84468124}">
      <dgm:prSet phldrT="[Text]"/>
      <dgm:spPr>
        <a:solidFill>
          <a:srgbClr val="F2D57E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AD is often 1</a:t>
          </a:r>
          <a:r>
            <a:rPr lang="en-US" baseline="0" dirty="0">
              <a:solidFill>
                <a:schemeClr val="tx1"/>
              </a:solidFill>
            </a:rPr>
            <a:t>st</a:t>
          </a:r>
          <a:r>
            <a:rPr lang="en-US" dirty="0">
              <a:solidFill>
                <a:schemeClr val="tx1"/>
              </a:solidFill>
            </a:rPr>
            <a:t> outward signal of an allergic individual</a:t>
          </a:r>
        </a:p>
      </dgm:t>
    </dgm:pt>
    <dgm:pt modelId="{9A4BE572-B41B-4A40-A34B-2804AFEA651D}" type="parTrans" cxnId="{491DA68F-67AF-E84E-80DC-303A574D8336}">
      <dgm:prSet/>
      <dgm:spPr/>
      <dgm:t>
        <a:bodyPr/>
        <a:lstStyle/>
        <a:p>
          <a:endParaRPr lang="en-US"/>
        </a:p>
      </dgm:t>
    </dgm:pt>
    <dgm:pt modelId="{4657F100-9C9E-804E-8250-2BAD528ADE53}" type="sibTrans" cxnId="{491DA68F-67AF-E84E-80DC-303A574D8336}">
      <dgm:prSet/>
      <dgm:spPr/>
      <dgm:t>
        <a:bodyPr/>
        <a:lstStyle/>
        <a:p>
          <a:endParaRPr lang="en-US"/>
        </a:p>
      </dgm:t>
    </dgm:pt>
    <dgm:pt modelId="{98DC715B-6788-D343-8A0C-153A549F3140}">
      <dgm:prSet phldrT="[Text]"/>
      <dgm:spPr>
        <a:solidFill>
          <a:srgbClr val="F2D57E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This can assist long term monitoring and prognosis</a:t>
          </a:r>
        </a:p>
      </dgm:t>
    </dgm:pt>
    <dgm:pt modelId="{DD4A49F7-5A27-CC4C-8172-E5790422FD55}" type="parTrans" cxnId="{3E1742FB-EE25-0F4D-A63F-942AEF2DD85A}">
      <dgm:prSet/>
      <dgm:spPr/>
      <dgm:t>
        <a:bodyPr/>
        <a:lstStyle/>
        <a:p>
          <a:endParaRPr lang="en-US"/>
        </a:p>
      </dgm:t>
    </dgm:pt>
    <dgm:pt modelId="{6515140E-B438-294C-8A7E-7D48A9081D0F}" type="sibTrans" cxnId="{3E1742FB-EE25-0F4D-A63F-942AEF2DD85A}">
      <dgm:prSet/>
      <dgm:spPr/>
      <dgm:t>
        <a:bodyPr/>
        <a:lstStyle/>
        <a:p>
          <a:endParaRPr lang="en-US"/>
        </a:p>
      </dgm:t>
    </dgm:pt>
    <dgm:pt modelId="{AF550233-C763-D145-A3AB-935ACCBE14C2}" type="pres">
      <dgm:prSet presAssocID="{D18DF6B8-415C-5148-9542-8D5152B53870}" presName="Name0" presStyleCnt="0">
        <dgm:presLayoutVars>
          <dgm:dir/>
          <dgm:resizeHandles val="exact"/>
        </dgm:presLayoutVars>
      </dgm:prSet>
      <dgm:spPr/>
    </dgm:pt>
    <dgm:pt modelId="{6BB58697-6561-0B4F-A446-6088EA96872F}" type="pres">
      <dgm:prSet presAssocID="{5771108F-1318-2A4D-9024-9BE1CC9E914A}" presName="parTxOnly" presStyleLbl="node1" presStyleIdx="0" presStyleCnt="3">
        <dgm:presLayoutVars>
          <dgm:bulletEnabled val="1"/>
        </dgm:presLayoutVars>
      </dgm:prSet>
      <dgm:spPr/>
    </dgm:pt>
    <dgm:pt modelId="{18F0BA35-1C15-A442-B484-9F20CF65583C}" type="pres">
      <dgm:prSet presAssocID="{EDA99407-1B1A-254F-8991-4F9362A06003}" presName="parSpace" presStyleCnt="0"/>
      <dgm:spPr/>
    </dgm:pt>
    <dgm:pt modelId="{FE314F26-8A03-1E43-B0DB-4585CC84E55D}" type="pres">
      <dgm:prSet presAssocID="{DA5F9210-AD3D-5D46-A9C1-FC6C84468124}" presName="parTxOnly" presStyleLbl="node1" presStyleIdx="1" presStyleCnt="3">
        <dgm:presLayoutVars>
          <dgm:bulletEnabled val="1"/>
        </dgm:presLayoutVars>
      </dgm:prSet>
      <dgm:spPr/>
    </dgm:pt>
    <dgm:pt modelId="{15F10A77-BFA7-6C4B-83EA-899742CE7B5F}" type="pres">
      <dgm:prSet presAssocID="{4657F100-9C9E-804E-8250-2BAD528ADE53}" presName="parSpace" presStyleCnt="0"/>
      <dgm:spPr/>
    </dgm:pt>
    <dgm:pt modelId="{0D4ECCD1-DC3E-B240-923E-A36849BA5062}" type="pres">
      <dgm:prSet presAssocID="{98DC715B-6788-D343-8A0C-153A549F3140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F6300B3F-184B-234C-970B-7AB718822C6E}" type="presOf" srcId="{98DC715B-6788-D343-8A0C-153A549F3140}" destId="{0D4ECCD1-DC3E-B240-923E-A36849BA5062}" srcOrd="0" destOrd="0" presId="urn:microsoft.com/office/officeart/2005/8/layout/hChevron3"/>
    <dgm:cxn modelId="{8BCB2156-1638-9E40-A77C-AEAA6F4833E5}" srcId="{D18DF6B8-415C-5148-9542-8D5152B53870}" destId="{5771108F-1318-2A4D-9024-9BE1CC9E914A}" srcOrd="0" destOrd="0" parTransId="{B8DD8D98-FFE1-9A43-A74C-9B184F1909F3}" sibTransId="{EDA99407-1B1A-254F-8991-4F9362A06003}"/>
    <dgm:cxn modelId="{491DA68F-67AF-E84E-80DC-303A574D8336}" srcId="{D18DF6B8-415C-5148-9542-8D5152B53870}" destId="{DA5F9210-AD3D-5D46-A9C1-FC6C84468124}" srcOrd="1" destOrd="0" parTransId="{9A4BE572-B41B-4A40-A34B-2804AFEA651D}" sibTransId="{4657F100-9C9E-804E-8250-2BAD528ADE53}"/>
    <dgm:cxn modelId="{6D9FA194-5721-2A49-BBAE-182FB3264ABD}" type="presOf" srcId="{D18DF6B8-415C-5148-9542-8D5152B53870}" destId="{AF550233-C763-D145-A3AB-935ACCBE14C2}" srcOrd="0" destOrd="0" presId="urn:microsoft.com/office/officeart/2005/8/layout/hChevron3"/>
    <dgm:cxn modelId="{7562F7B7-3109-C749-9BB5-DFF0A3ED025E}" type="presOf" srcId="{5771108F-1318-2A4D-9024-9BE1CC9E914A}" destId="{6BB58697-6561-0B4F-A446-6088EA96872F}" srcOrd="0" destOrd="0" presId="urn:microsoft.com/office/officeart/2005/8/layout/hChevron3"/>
    <dgm:cxn modelId="{3E1742FB-EE25-0F4D-A63F-942AEF2DD85A}" srcId="{D18DF6B8-415C-5148-9542-8D5152B53870}" destId="{98DC715B-6788-D343-8A0C-153A549F3140}" srcOrd="2" destOrd="0" parTransId="{DD4A49F7-5A27-CC4C-8172-E5790422FD55}" sibTransId="{6515140E-B438-294C-8A7E-7D48A9081D0F}"/>
    <dgm:cxn modelId="{F4398FFD-BDE9-3D40-92FD-509681C8CAD0}" type="presOf" srcId="{DA5F9210-AD3D-5D46-A9C1-FC6C84468124}" destId="{FE314F26-8A03-1E43-B0DB-4585CC84E55D}" srcOrd="0" destOrd="0" presId="urn:microsoft.com/office/officeart/2005/8/layout/hChevron3"/>
    <dgm:cxn modelId="{686505D9-B998-BD4A-BF6D-941BAB782BAE}" type="presParOf" srcId="{AF550233-C763-D145-A3AB-935ACCBE14C2}" destId="{6BB58697-6561-0B4F-A446-6088EA96872F}" srcOrd="0" destOrd="0" presId="urn:microsoft.com/office/officeart/2005/8/layout/hChevron3"/>
    <dgm:cxn modelId="{221067F0-AA26-0546-8BFD-25F2E10D88BC}" type="presParOf" srcId="{AF550233-C763-D145-A3AB-935ACCBE14C2}" destId="{18F0BA35-1C15-A442-B484-9F20CF65583C}" srcOrd="1" destOrd="0" presId="urn:microsoft.com/office/officeart/2005/8/layout/hChevron3"/>
    <dgm:cxn modelId="{7F1DB1F7-B004-A24B-8835-113C5593EC27}" type="presParOf" srcId="{AF550233-C763-D145-A3AB-935ACCBE14C2}" destId="{FE314F26-8A03-1E43-B0DB-4585CC84E55D}" srcOrd="2" destOrd="0" presId="urn:microsoft.com/office/officeart/2005/8/layout/hChevron3"/>
    <dgm:cxn modelId="{9EF70E8F-5C2F-1746-8943-B10AC2D1885B}" type="presParOf" srcId="{AF550233-C763-D145-A3AB-935ACCBE14C2}" destId="{15F10A77-BFA7-6C4B-83EA-899742CE7B5F}" srcOrd="3" destOrd="0" presId="urn:microsoft.com/office/officeart/2005/8/layout/hChevron3"/>
    <dgm:cxn modelId="{A808E5E5-D31D-9A4A-BF66-B9E014C30E5F}" type="presParOf" srcId="{AF550233-C763-D145-A3AB-935ACCBE14C2}" destId="{0D4ECCD1-DC3E-B240-923E-A36849BA506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0A91219-FE38-1E41-83A2-69A1FCD042A5}" type="doc">
      <dgm:prSet loTypeId="urn:microsoft.com/office/officeart/2005/8/layout/hList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090A1BA-31D9-9B44-8B7D-BD0AB5DC7FEE}">
      <dgm:prSet phldrT="[Text]"/>
      <dgm:spPr>
        <a:solidFill>
          <a:srgbClr val="F2D57E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dirty="0"/>
            <a:t>Choose the right target</a:t>
          </a:r>
        </a:p>
      </dgm:t>
    </dgm:pt>
    <dgm:pt modelId="{88577A1F-8781-F744-BAE1-D6C4510559A0}" type="parTrans" cxnId="{65250F85-3491-9641-8F23-04654C29C4D0}">
      <dgm:prSet/>
      <dgm:spPr/>
      <dgm:t>
        <a:bodyPr/>
        <a:lstStyle/>
        <a:p>
          <a:endParaRPr lang="en-US"/>
        </a:p>
      </dgm:t>
    </dgm:pt>
    <dgm:pt modelId="{330B441D-A3B4-484B-BA78-6B66384678BA}" type="sibTrans" cxnId="{65250F85-3491-9641-8F23-04654C29C4D0}">
      <dgm:prSet/>
      <dgm:spPr/>
      <dgm:t>
        <a:bodyPr/>
        <a:lstStyle/>
        <a:p>
          <a:endParaRPr lang="en-US"/>
        </a:p>
      </dgm:t>
    </dgm:pt>
    <dgm:pt modelId="{4F668DC5-59A8-CD46-A695-6F7E2AE8738B}">
      <dgm:prSet phldrT="[Text]"/>
      <dgm:spPr>
        <a:solidFill>
          <a:srgbClr val="FAF1DA">
            <a:alpha val="90000"/>
          </a:srgb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Phenotyping</a:t>
          </a:r>
        </a:p>
      </dgm:t>
    </dgm:pt>
    <dgm:pt modelId="{C4E50676-0857-F84B-B0BC-4200ABB9216D}" type="parTrans" cxnId="{C8FB50A5-6FAB-0448-A612-C39826EF4800}">
      <dgm:prSet/>
      <dgm:spPr/>
      <dgm:t>
        <a:bodyPr/>
        <a:lstStyle/>
        <a:p>
          <a:endParaRPr lang="en-US"/>
        </a:p>
      </dgm:t>
    </dgm:pt>
    <dgm:pt modelId="{F27E52C8-3088-FF4F-A5B1-4560B9E66642}" type="sibTrans" cxnId="{C8FB50A5-6FAB-0448-A612-C39826EF4800}">
      <dgm:prSet/>
      <dgm:spPr/>
      <dgm:t>
        <a:bodyPr/>
        <a:lstStyle/>
        <a:p>
          <a:endParaRPr lang="en-US"/>
        </a:p>
      </dgm:t>
    </dgm:pt>
    <dgm:pt modelId="{84CD14E6-1E1E-1F4E-B437-A644F5671532}">
      <dgm:prSet phldrT="[Text]"/>
      <dgm:spPr>
        <a:solidFill>
          <a:srgbClr val="FAF1DA">
            <a:alpha val="90000"/>
          </a:srgb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dirty="0"/>
            <a:t>Biomarkers</a:t>
          </a:r>
        </a:p>
      </dgm:t>
    </dgm:pt>
    <dgm:pt modelId="{7D379D71-7086-BE42-A7C4-B30C66F99538}" type="parTrans" cxnId="{AC1AF270-1D98-5F40-B668-77750E181530}">
      <dgm:prSet/>
      <dgm:spPr/>
      <dgm:t>
        <a:bodyPr/>
        <a:lstStyle/>
        <a:p>
          <a:endParaRPr lang="en-US"/>
        </a:p>
      </dgm:t>
    </dgm:pt>
    <dgm:pt modelId="{00D938D1-F108-1D44-BA29-9C67E7277F6A}" type="sibTrans" cxnId="{AC1AF270-1D98-5F40-B668-77750E181530}">
      <dgm:prSet/>
      <dgm:spPr/>
      <dgm:t>
        <a:bodyPr/>
        <a:lstStyle/>
        <a:p>
          <a:endParaRPr lang="en-US"/>
        </a:p>
      </dgm:t>
    </dgm:pt>
    <dgm:pt modelId="{009A883F-740D-0F43-9875-2AAAF46E0A4E}">
      <dgm:prSet phldrT="[Text]"/>
      <dgm:spPr>
        <a:solidFill>
          <a:schemeClr val="accent5">
            <a:lumMod val="50000"/>
          </a:schemeClr>
        </a:solidFill>
        <a:ln>
          <a:solidFill>
            <a:schemeClr val="accent5">
              <a:lumMod val="25000"/>
            </a:schemeClr>
          </a:solidFill>
        </a:ln>
      </dgm:spPr>
      <dgm:t>
        <a:bodyPr/>
        <a:lstStyle/>
        <a:p>
          <a:r>
            <a:rPr lang="en-US" dirty="0"/>
            <a:t>Choose the right patient</a:t>
          </a:r>
        </a:p>
      </dgm:t>
    </dgm:pt>
    <dgm:pt modelId="{CF8F22D2-7276-B447-8BE7-0ADD4157DEE1}" type="parTrans" cxnId="{545530CB-2C5B-8449-9743-DD29C8BDC516}">
      <dgm:prSet/>
      <dgm:spPr/>
      <dgm:t>
        <a:bodyPr/>
        <a:lstStyle/>
        <a:p>
          <a:endParaRPr lang="en-US"/>
        </a:p>
      </dgm:t>
    </dgm:pt>
    <dgm:pt modelId="{C4481133-56F8-164D-A94C-9E7D5E35CBEA}" type="sibTrans" cxnId="{545530CB-2C5B-8449-9743-DD29C8BDC516}">
      <dgm:prSet/>
      <dgm:spPr/>
      <dgm:t>
        <a:bodyPr/>
        <a:lstStyle/>
        <a:p>
          <a:endParaRPr lang="en-US"/>
        </a:p>
      </dgm:t>
    </dgm:pt>
    <dgm:pt modelId="{166EDF5C-4657-D14F-BB0D-7E25E032A5DD}">
      <dgm:prSet phldrT="[Text]"/>
      <dgm:spPr>
        <a:solidFill>
          <a:schemeClr val="accent5">
            <a:lumMod val="90000"/>
            <a:alpha val="90000"/>
          </a:schemeClr>
        </a:solidFill>
        <a:ln>
          <a:solidFill>
            <a:schemeClr val="accent5">
              <a:lumMod val="25000"/>
            </a:schemeClr>
          </a:solidFill>
        </a:ln>
      </dgm:spPr>
      <dgm:t>
        <a:bodyPr/>
        <a:lstStyle/>
        <a:p>
          <a:r>
            <a:rPr lang="en-US" dirty="0"/>
            <a:t>Disease severity</a:t>
          </a:r>
        </a:p>
      </dgm:t>
    </dgm:pt>
    <dgm:pt modelId="{FD70FD14-AC5B-EE4E-9570-2DCDD98EA5E9}" type="parTrans" cxnId="{64EA3FBC-8D86-3C40-967F-296751CA4110}">
      <dgm:prSet/>
      <dgm:spPr/>
      <dgm:t>
        <a:bodyPr/>
        <a:lstStyle/>
        <a:p>
          <a:endParaRPr lang="en-US"/>
        </a:p>
      </dgm:t>
    </dgm:pt>
    <dgm:pt modelId="{9D2B63D3-0F96-0748-B04A-2A435673F098}" type="sibTrans" cxnId="{64EA3FBC-8D86-3C40-967F-296751CA4110}">
      <dgm:prSet/>
      <dgm:spPr/>
      <dgm:t>
        <a:bodyPr/>
        <a:lstStyle/>
        <a:p>
          <a:endParaRPr lang="en-US"/>
        </a:p>
      </dgm:t>
    </dgm:pt>
    <dgm:pt modelId="{4816ABF2-BACB-5C4B-932F-07283B0C02F5}">
      <dgm:prSet phldrT="[Text]"/>
      <dgm:spPr>
        <a:solidFill>
          <a:schemeClr val="accent5">
            <a:lumMod val="90000"/>
            <a:alpha val="90000"/>
          </a:schemeClr>
        </a:solidFill>
        <a:ln>
          <a:solidFill>
            <a:schemeClr val="accent5">
              <a:lumMod val="25000"/>
            </a:schemeClr>
          </a:solidFill>
        </a:ln>
      </dgm:spPr>
      <dgm:t>
        <a:bodyPr/>
        <a:lstStyle/>
        <a:p>
          <a:r>
            <a:rPr lang="en-US" dirty="0"/>
            <a:t>Adherence</a:t>
          </a:r>
        </a:p>
      </dgm:t>
    </dgm:pt>
    <dgm:pt modelId="{D2EE3252-1CDA-5D43-89D0-FB9A30AC3575}" type="parTrans" cxnId="{8308C008-AC43-F74A-AE9F-A3F46DF1BE20}">
      <dgm:prSet/>
      <dgm:spPr/>
      <dgm:t>
        <a:bodyPr/>
        <a:lstStyle/>
        <a:p>
          <a:endParaRPr lang="en-US"/>
        </a:p>
      </dgm:t>
    </dgm:pt>
    <dgm:pt modelId="{DF38C422-B0E8-8041-9673-55C14A2F159D}" type="sibTrans" cxnId="{8308C008-AC43-F74A-AE9F-A3F46DF1BE20}">
      <dgm:prSet/>
      <dgm:spPr/>
      <dgm:t>
        <a:bodyPr/>
        <a:lstStyle/>
        <a:p>
          <a:endParaRPr lang="en-US"/>
        </a:p>
      </dgm:t>
    </dgm:pt>
    <dgm:pt modelId="{2E93080C-2569-074B-A9C8-CCBA8922B177}">
      <dgm:prSet phldrT="[Text]"/>
      <dgm:spPr>
        <a:solidFill>
          <a:schemeClr val="bg2">
            <a:lumMod val="50000"/>
          </a:schemeClr>
        </a:solidFill>
        <a:ln>
          <a:solidFill>
            <a:schemeClr val="accent5">
              <a:lumMod val="25000"/>
            </a:schemeClr>
          </a:solidFill>
        </a:ln>
      </dgm:spPr>
      <dgm:t>
        <a:bodyPr/>
        <a:lstStyle/>
        <a:p>
          <a:r>
            <a:rPr lang="en-US" dirty="0"/>
            <a:t>Choose the right path</a:t>
          </a:r>
        </a:p>
      </dgm:t>
    </dgm:pt>
    <dgm:pt modelId="{32A6A598-3095-E14D-9CD4-BD7F13FC4478}" type="parTrans" cxnId="{19DC271B-00E9-0249-9D17-8922802579B5}">
      <dgm:prSet/>
      <dgm:spPr/>
      <dgm:t>
        <a:bodyPr/>
        <a:lstStyle/>
        <a:p>
          <a:endParaRPr lang="en-US"/>
        </a:p>
      </dgm:t>
    </dgm:pt>
    <dgm:pt modelId="{C50EF8AA-1CDC-9A4E-831E-598719318182}" type="sibTrans" cxnId="{19DC271B-00E9-0249-9D17-8922802579B5}">
      <dgm:prSet/>
      <dgm:spPr/>
      <dgm:t>
        <a:bodyPr/>
        <a:lstStyle/>
        <a:p>
          <a:endParaRPr lang="en-US"/>
        </a:p>
      </dgm:t>
    </dgm:pt>
    <dgm:pt modelId="{005CC8C9-DEFB-6F46-B54D-E52ABB4322DC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>
          <a:solidFill>
            <a:schemeClr val="accent5">
              <a:lumMod val="25000"/>
            </a:schemeClr>
          </a:solidFill>
        </a:ln>
      </dgm:spPr>
      <dgm:t>
        <a:bodyPr/>
        <a:lstStyle/>
        <a:p>
          <a:r>
            <a:rPr lang="en-US" dirty="0"/>
            <a:t>Shared decision making</a:t>
          </a:r>
        </a:p>
      </dgm:t>
    </dgm:pt>
    <dgm:pt modelId="{D35B4752-6911-3F44-8A3C-8555DDFE1DFC}" type="parTrans" cxnId="{9E839DCD-93E3-C647-9F81-082099F8E0D8}">
      <dgm:prSet/>
      <dgm:spPr/>
      <dgm:t>
        <a:bodyPr/>
        <a:lstStyle/>
        <a:p>
          <a:endParaRPr lang="en-US"/>
        </a:p>
      </dgm:t>
    </dgm:pt>
    <dgm:pt modelId="{B24F1717-2E6F-BA43-B915-DE20CD15E3E1}" type="sibTrans" cxnId="{9E839DCD-93E3-C647-9F81-082099F8E0D8}">
      <dgm:prSet/>
      <dgm:spPr/>
      <dgm:t>
        <a:bodyPr/>
        <a:lstStyle/>
        <a:p>
          <a:endParaRPr lang="en-US"/>
        </a:p>
      </dgm:t>
    </dgm:pt>
    <dgm:pt modelId="{06FC9A6A-2267-644E-9C56-A6458225FA1F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>
          <a:solidFill>
            <a:schemeClr val="accent5">
              <a:lumMod val="25000"/>
            </a:schemeClr>
          </a:solidFill>
        </a:ln>
      </dgm:spPr>
      <dgm:t>
        <a:bodyPr/>
        <a:lstStyle/>
        <a:p>
          <a:r>
            <a:rPr lang="en-US" dirty="0"/>
            <a:t>Revisit after starting</a:t>
          </a:r>
        </a:p>
      </dgm:t>
    </dgm:pt>
    <dgm:pt modelId="{83EB0D91-40D5-624A-B334-01442CFD2830}" type="parTrans" cxnId="{C5E8583B-4F8E-814D-AE1C-6747759DCC93}">
      <dgm:prSet/>
      <dgm:spPr/>
      <dgm:t>
        <a:bodyPr/>
        <a:lstStyle/>
        <a:p>
          <a:endParaRPr lang="en-US"/>
        </a:p>
      </dgm:t>
    </dgm:pt>
    <dgm:pt modelId="{C56631CA-376B-8D4B-A283-74CE87A75746}" type="sibTrans" cxnId="{C5E8583B-4F8E-814D-AE1C-6747759DCC93}">
      <dgm:prSet/>
      <dgm:spPr/>
      <dgm:t>
        <a:bodyPr/>
        <a:lstStyle/>
        <a:p>
          <a:endParaRPr lang="en-US"/>
        </a:p>
      </dgm:t>
    </dgm:pt>
    <dgm:pt modelId="{434BA94D-F7B6-5143-901B-4068A241A342}" type="pres">
      <dgm:prSet presAssocID="{20A91219-FE38-1E41-83A2-69A1FCD042A5}" presName="Name0" presStyleCnt="0">
        <dgm:presLayoutVars>
          <dgm:dir/>
          <dgm:animLvl val="lvl"/>
          <dgm:resizeHandles val="exact"/>
        </dgm:presLayoutVars>
      </dgm:prSet>
      <dgm:spPr/>
    </dgm:pt>
    <dgm:pt modelId="{25D78A87-F9D2-A343-83A0-5F1FB7417BE4}" type="pres">
      <dgm:prSet presAssocID="{0090A1BA-31D9-9B44-8B7D-BD0AB5DC7FEE}" presName="composite" presStyleCnt="0"/>
      <dgm:spPr/>
    </dgm:pt>
    <dgm:pt modelId="{C0C33A56-7135-9B40-B6CA-C1536328DD6E}" type="pres">
      <dgm:prSet presAssocID="{0090A1BA-31D9-9B44-8B7D-BD0AB5DC7FE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A961B33-CE6D-274E-A1E0-577CC81280A9}" type="pres">
      <dgm:prSet presAssocID="{0090A1BA-31D9-9B44-8B7D-BD0AB5DC7FEE}" presName="desTx" presStyleLbl="alignAccFollowNode1" presStyleIdx="0" presStyleCnt="3">
        <dgm:presLayoutVars>
          <dgm:bulletEnabled val="1"/>
        </dgm:presLayoutVars>
      </dgm:prSet>
      <dgm:spPr/>
    </dgm:pt>
    <dgm:pt modelId="{2DFC2229-2247-6345-80CD-90C54BC0D4D9}" type="pres">
      <dgm:prSet presAssocID="{330B441D-A3B4-484B-BA78-6B66384678BA}" presName="space" presStyleCnt="0"/>
      <dgm:spPr/>
    </dgm:pt>
    <dgm:pt modelId="{F41337E1-41BA-B342-8554-4A7FD3BE9C0C}" type="pres">
      <dgm:prSet presAssocID="{009A883F-740D-0F43-9875-2AAAF46E0A4E}" presName="composite" presStyleCnt="0"/>
      <dgm:spPr/>
    </dgm:pt>
    <dgm:pt modelId="{8517270D-DBB4-4A4E-AB86-B6FD30F4A0F6}" type="pres">
      <dgm:prSet presAssocID="{009A883F-740D-0F43-9875-2AAAF46E0A4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9707ABA-E90A-2344-AF3D-1B8E8972D054}" type="pres">
      <dgm:prSet presAssocID="{009A883F-740D-0F43-9875-2AAAF46E0A4E}" presName="desTx" presStyleLbl="alignAccFollowNode1" presStyleIdx="1" presStyleCnt="3">
        <dgm:presLayoutVars>
          <dgm:bulletEnabled val="1"/>
        </dgm:presLayoutVars>
      </dgm:prSet>
      <dgm:spPr/>
    </dgm:pt>
    <dgm:pt modelId="{89972686-C3AC-7F49-9AB6-30D6E9FE320C}" type="pres">
      <dgm:prSet presAssocID="{C4481133-56F8-164D-A94C-9E7D5E35CBEA}" presName="space" presStyleCnt="0"/>
      <dgm:spPr/>
    </dgm:pt>
    <dgm:pt modelId="{FB5AAC9C-91B1-E949-98AF-4F29F5CE4474}" type="pres">
      <dgm:prSet presAssocID="{2E93080C-2569-074B-A9C8-CCBA8922B177}" presName="composite" presStyleCnt="0"/>
      <dgm:spPr/>
    </dgm:pt>
    <dgm:pt modelId="{5A9CE35E-4E23-7E45-BA4E-EE67327E733C}" type="pres">
      <dgm:prSet presAssocID="{2E93080C-2569-074B-A9C8-CCBA8922B17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E40C82F-3D78-3648-BF19-102170576E41}" type="pres">
      <dgm:prSet presAssocID="{2E93080C-2569-074B-A9C8-CCBA8922B177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308C008-AC43-F74A-AE9F-A3F46DF1BE20}" srcId="{009A883F-740D-0F43-9875-2AAAF46E0A4E}" destId="{4816ABF2-BACB-5C4B-932F-07283B0C02F5}" srcOrd="1" destOrd="0" parTransId="{D2EE3252-1CDA-5D43-89D0-FB9A30AC3575}" sibTransId="{DF38C422-B0E8-8041-9673-55C14A2F159D}"/>
    <dgm:cxn modelId="{19DC271B-00E9-0249-9D17-8922802579B5}" srcId="{20A91219-FE38-1E41-83A2-69A1FCD042A5}" destId="{2E93080C-2569-074B-A9C8-CCBA8922B177}" srcOrd="2" destOrd="0" parTransId="{32A6A598-3095-E14D-9CD4-BD7F13FC4478}" sibTransId="{C50EF8AA-1CDC-9A4E-831E-598719318182}"/>
    <dgm:cxn modelId="{49C75724-22A3-544A-82B5-804647A67CF3}" type="presOf" srcId="{4816ABF2-BACB-5C4B-932F-07283B0C02F5}" destId="{49707ABA-E90A-2344-AF3D-1B8E8972D054}" srcOrd="0" destOrd="1" presId="urn:microsoft.com/office/officeart/2005/8/layout/hList1"/>
    <dgm:cxn modelId="{C5E8583B-4F8E-814D-AE1C-6747759DCC93}" srcId="{2E93080C-2569-074B-A9C8-CCBA8922B177}" destId="{06FC9A6A-2267-644E-9C56-A6458225FA1F}" srcOrd="1" destOrd="0" parTransId="{83EB0D91-40D5-624A-B334-01442CFD2830}" sibTransId="{C56631CA-376B-8D4B-A283-74CE87A75746}"/>
    <dgm:cxn modelId="{7FCC585C-C064-2144-A52B-56C9480F64C8}" type="presOf" srcId="{166EDF5C-4657-D14F-BB0D-7E25E032A5DD}" destId="{49707ABA-E90A-2344-AF3D-1B8E8972D054}" srcOrd="0" destOrd="0" presId="urn:microsoft.com/office/officeart/2005/8/layout/hList1"/>
    <dgm:cxn modelId="{9B2E746E-F728-FF4C-8A0E-8F9DD17FD018}" type="presOf" srcId="{84CD14E6-1E1E-1F4E-B437-A644F5671532}" destId="{DA961B33-CE6D-274E-A1E0-577CC81280A9}" srcOrd="0" destOrd="1" presId="urn:microsoft.com/office/officeart/2005/8/layout/hList1"/>
    <dgm:cxn modelId="{AC1AF270-1D98-5F40-B668-77750E181530}" srcId="{0090A1BA-31D9-9B44-8B7D-BD0AB5DC7FEE}" destId="{84CD14E6-1E1E-1F4E-B437-A644F5671532}" srcOrd="1" destOrd="0" parTransId="{7D379D71-7086-BE42-A7C4-B30C66F99538}" sibTransId="{00D938D1-F108-1D44-BA29-9C67E7277F6A}"/>
    <dgm:cxn modelId="{83145E74-BAF0-B842-B632-D1FDE8418F2D}" type="presOf" srcId="{20A91219-FE38-1E41-83A2-69A1FCD042A5}" destId="{434BA94D-F7B6-5143-901B-4068A241A342}" srcOrd="0" destOrd="0" presId="urn:microsoft.com/office/officeart/2005/8/layout/hList1"/>
    <dgm:cxn modelId="{EDFB1D57-AF22-8242-8AE1-0AEF09A85C94}" type="presOf" srcId="{06FC9A6A-2267-644E-9C56-A6458225FA1F}" destId="{EE40C82F-3D78-3648-BF19-102170576E41}" srcOrd="0" destOrd="1" presId="urn:microsoft.com/office/officeart/2005/8/layout/hList1"/>
    <dgm:cxn modelId="{65250F85-3491-9641-8F23-04654C29C4D0}" srcId="{20A91219-FE38-1E41-83A2-69A1FCD042A5}" destId="{0090A1BA-31D9-9B44-8B7D-BD0AB5DC7FEE}" srcOrd="0" destOrd="0" parTransId="{88577A1F-8781-F744-BAE1-D6C4510559A0}" sibTransId="{330B441D-A3B4-484B-BA78-6B66384678BA}"/>
    <dgm:cxn modelId="{C8FB50A5-6FAB-0448-A612-C39826EF4800}" srcId="{0090A1BA-31D9-9B44-8B7D-BD0AB5DC7FEE}" destId="{4F668DC5-59A8-CD46-A695-6F7E2AE8738B}" srcOrd="0" destOrd="0" parTransId="{C4E50676-0857-F84B-B0BC-4200ABB9216D}" sibTransId="{F27E52C8-3088-FF4F-A5B1-4560B9E66642}"/>
    <dgm:cxn modelId="{06BB82AC-9642-8C43-B90F-5B635070E952}" type="presOf" srcId="{4F668DC5-59A8-CD46-A695-6F7E2AE8738B}" destId="{DA961B33-CE6D-274E-A1E0-577CC81280A9}" srcOrd="0" destOrd="0" presId="urn:microsoft.com/office/officeart/2005/8/layout/hList1"/>
    <dgm:cxn modelId="{64EA3FBC-8D86-3C40-967F-296751CA4110}" srcId="{009A883F-740D-0F43-9875-2AAAF46E0A4E}" destId="{166EDF5C-4657-D14F-BB0D-7E25E032A5DD}" srcOrd="0" destOrd="0" parTransId="{FD70FD14-AC5B-EE4E-9570-2DCDD98EA5E9}" sibTransId="{9D2B63D3-0F96-0748-B04A-2A435673F098}"/>
    <dgm:cxn modelId="{9F607EBD-703B-BE45-9E12-C1195E275FAD}" type="presOf" srcId="{005CC8C9-DEFB-6F46-B54D-E52ABB4322DC}" destId="{EE40C82F-3D78-3648-BF19-102170576E41}" srcOrd="0" destOrd="0" presId="urn:microsoft.com/office/officeart/2005/8/layout/hList1"/>
    <dgm:cxn modelId="{545530CB-2C5B-8449-9743-DD29C8BDC516}" srcId="{20A91219-FE38-1E41-83A2-69A1FCD042A5}" destId="{009A883F-740D-0F43-9875-2AAAF46E0A4E}" srcOrd="1" destOrd="0" parTransId="{CF8F22D2-7276-B447-8BE7-0ADD4157DEE1}" sibTransId="{C4481133-56F8-164D-A94C-9E7D5E35CBEA}"/>
    <dgm:cxn modelId="{AB6B4BCD-C0B4-BC4B-8A5F-C7D20952B210}" type="presOf" srcId="{2E93080C-2569-074B-A9C8-CCBA8922B177}" destId="{5A9CE35E-4E23-7E45-BA4E-EE67327E733C}" srcOrd="0" destOrd="0" presId="urn:microsoft.com/office/officeart/2005/8/layout/hList1"/>
    <dgm:cxn modelId="{9E839DCD-93E3-C647-9F81-082099F8E0D8}" srcId="{2E93080C-2569-074B-A9C8-CCBA8922B177}" destId="{005CC8C9-DEFB-6F46-B54D-E52ABB4322DC}" srcOrd="0" destOrd="0" parTransId="{D35B4752-6911-3F44-8A3C-8555DDFE1DFC}" sibTransId="{B24F1717-2E6F-BA43-B915-DE20CD15E3E1}"/>
    <dgm:cxn modelId="{89B7CFD6-4F00-0642-8B70-7563C8202152}" type="presOf" srcId="{009A883F-740D-0F43-9875-2AAAF46E0A4E}" destId="{8517270D-DBB4-4A4E-AB86-B6FD30F4A0F6}" srcOrd="0" destOrd="0" presId="urn:microsoft.com/office/officeart/2005/8/layout/hList1"/>
    <dgm:cxn modelId="{9BB9DCE3-C3DE-434A-B856-50227B570D60}" type="presOf" srcId="{0090A1BA-31D9-9B44-8B7D-BD0AB5DC7FEE}" destId="{C0C33A56-7135-9B40-B6CA-C1536328DD6E}" srcOrd="0" destOrd="0" presId="urn:microsoft.com/office/officeart/2005/8/layout/hList1"/>
    <dgm:cxn modelId="{722211A6-E5D0-B74F-BAAB-0CEE80750BAC}" type="presParOf" srcId="{434BA94D-F7B6-5143-901B-4068A241A342}" destId="{25D78A87-F9D2-A343-83A0-5F1FB7417BE4}" srcOrd="0" destOrd="0" presId="urn:microsoft.com/office/officeart/2005/8/layout/hList1"/>
    <dgm:cxn modelId="{44BC16E4-3EE3-1948-8495-3DA7D3C8AE67}" type="presParOf" srcId="{25D78A87-F9D2-A343-83A0-5F1FB7417BE4}" destId="{C0C33A56-7135-9B40-B6CA-C1536328DD6E}" srcOrd="0" destOrd="0" presId="urn:microsoft.com/office/officeart/2005/8/layout/hList1"/>
    <dgm:cxn modelId="{750DDEC5-10B3-D74A-9ED6-6AFC8AA281FF}" type="presParOf" srcId="{25D78A87-F9D2-A343-83A0-5F1FB7417BE4}" destId="{DA961B33-CE6D-274E-A1E0-577CC81280A9}" srcOrd="1" destOrd="0" presId="urn:microsoft.com/office/officeart/2005/8/layout/hList1"/>
    <dgm:cxn modelId="{20594CB9-D81F-9041-8BB0-4E26262200A4}" type="presParOf" srcId="{434BA94D-F7B6-5143-901B-4068A241A342}" destId="{2DFC2229-2247-6345-80CD-90C54BC0D4D9}" srcOrd="1" destOrd="0" presId="urn:microsoft.com/office/officeart/2005/8/layout/hList1"/>
    <dgm:cxn modelId="{F2161BCB-470A-994D-9D18-9DE4B194191E}" type="presParOf" srcId="{434BA94D-F7B6-5143-901B-4068A241A342}" destId="{F41337E1-41BA-B342-8554-4A7FD3BE9C0C}" srcOrd="2" destOrd="0" presId="urn:microsoft.com/office/officeart/2005/8/layout/hList1"/>
    <dgm:cxn modelId="{241121D9-2372-BA4F-8C2E-8A8761C5342B}" type="presParOf" srcId="{F41337E1-41BA-B342-8554-4A7FD3BE9C0C}" destId="{8517270D-DBB4-4A4E-AB86-B6FD30F4A0F6}" srcOrd="0" destOrd="0" presId="urn:microsoft.com/office/officeart/2005/8/layout/hList1"/>
    <dgm:cxn modelId="{3A52B42B-C4C3-5747-B548-244B225A1D37}" type="presParOf" srcId="{F41337E1-41BA-B342-8554-4A7FD3BE9C0C}" destId="{49707ABA-E90A-2344-AF3D-1B8E8972D054}" srcOrd="1" destOrd="0" presId="urn:microsoft.com/office/officeart/2005/8/layout/hList1"/>
    <dgm:cxn modelId="{34E079CE-C6C2-0748-8439-292912ECA715}" type="presParOf" srcId="{434BA94D-F7B6-5143-901B-4068A241A342}" destId="{89972686-C3AC-7F49-9AB6-30D6E9FE320C}" srcOrd="3" destOrd="0" presId="urn:microsoft.com/office/officeart/2005/8/layout/hList1"/>
    <dgm:cxn modelId="{8FB4397C-1BD6-9440-8A29-FCA7A895A162}" type="presParOf" srcId="{434BA94D-F7B6-5143-901B-4068A241A342}" destId="{FB5AAC9C-91B1-E949-98AF-4F29F5CE4474}" srcOrd="4" destOrd="0" presId="urn:microsoft.com/office/officeart/2005/8/layout/hList1"/>
    <dgm:cxn modelId="{BC8F7BD0-D75F-914E-8D92-00BD6CE01622}" type="presParOf" srcId="{FB5AAC9C-91B1-E949-98AF-4F29F5CE4474}" destId="{5A9CE35E-4E23-7E45-BA4E-EE67327E733C}" srcOrd="0" destOrd="0" presId="urn:microsoft.com/office/officeart/2005/8/layout/hList1"/>
    <dgm:cxn modelId="{E4E06492-B524-ED49-A19B-967D4C8B9CA6}" type="presParOf" srcId="{FB5AAC9C-91B1-E949-98AF-4F29F5CE4474}" destId="{EE40C82F-3D78-3648-BF19-102170576E4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2A482-BF82-B14E-A43C-AF907777B825}">
      <dsp:nvSpPr>
        <dsp:cNvPr id="0" name=""/>
        <dsp:cNvSpPr/>
      </dsp:nvSpPr>
      <dsp:spPr>
        <a:xfrm>
          <a:off x="4672330" y="540"/>
          <a:ext cx="7008495" cy="2107836"/>
        </a:xfrm>
        <a:prstGeom prst="rightArrow">
          <a:avLst>
            <a:gd name="adj1" fmla="val 75000"/>
            <a:gd name="adj2" fmla="val 50000"/>
          </a:avLst>
        </a:prstGeom>
        <a:gradFill flip="none" rotWithShape="1">
          <a:gsLst>
            <a:gs pos="100000">
              <a:srgbClr val="7FA053"/>
            </a:gs>
            <a:gs pos="14000">
              <a:schemeClr val="accent5"/>
            </a:gs>
            <a:gs pos="100000">
              <a:schemeClr val="accent5">
                <a:lumMod val="50000"/>
              </a:schemeClr>
            </a:gs>
          </a:gsLst>
          <a:lin ang="0" scaled="1"/>
          <a:tileRect/>
        </a:gra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rtlCol="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000" kern="1200" dirty="0">
              <a:solidFill>
                <a:schemeClr val="bg1"/>
              </a:solidFill>
            </a:rPr>
            <a:t>  Autoimmune conditions</a:t>
          </a:r>
        </a:p>
      </dsp:txBody>
      <dsp:txXfrm>
        <a:off x="4672330" y="264020"/>
        <a:ext cx="6218057" cy="1580877"/>
      </dsp:txXfrm>
    </dsp:sp>
    <dsp:sp modelId="{5D613926-DFF0-6B40-A411-E8DA9AA7391F}">
      <dsp:nvSpPr>
        <dsp:cNvPr id="0" name=""/>
        <dsp:cNvSpPr/>
      </dsp:nvSpPr>
      <dsp:spPr>
        <a:xfrm>
          <a:off x="0" y="540"/>
          <a:ext cx="4672330" cy="2107836"/>
        </a:xfrm>
        <a:prstGeom prst="roundRect">
          <a:avLst/>
        </a:prstGeom>
        <a:gradFill flip="none" rotWithShape="1">
          <a:gsLst>
            <a:gs pos="0">
              <a:schemeClr val="accent5">
                <a:lumMod val="75000"/>
              </a:schemeClr>
            </a:gs>
            <a:gs pos="100000">
              <a:schemeClr val="accent5">
                <a:lumMod val="50000"/>
              </a:schemeClr>
            </a:gs>
          </a:gsLst>
          <a:lin ang="10800000" scaled="1"/>
          <a:tileRect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rtlCol="0" anchor="ctr" anchorCtr="0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000" kern="1200" dirty="0">
              <a:solidFill>
                <a:prstClr val="white"/>
              </a:solidFill>
              <a:latin typeface="Aptos"/>
              <a:ea typeface="+mn-ea"/>
              <a:cs typeface="Aptos Serif"/>
            </a:rPr>
            <a:t>TH1</a:t>
          </a:r>
        </a:p>
      </dsp:txBody>
      <dsp:txXfrm>
        <a:off x="102896" y="103436"/>
        <a:ext cx="4466538" cy="1902044"/>
      </dsp:txXfrm>
    </dsp:sp>
    <dsp:sp modelId="{5B05FA38-05A7-3440-A179-9D57DC54E3A9}">
      <dsp:nvSpPr>
        <dsp:cNvPr id="0" name=""/>
        <dsp:cNvSpPr/>
      </dsp:nvSpPr>
      <dsp:spPr>
        <a:xfrm>
          <a:off x="4672330" y="2319160"/>
          <a:ext cx="7008495" cy="2107836"/>
        </a:xfrm>
        <a:prstGeom prst="rightArrow">
          <a:avLst>
            <a:gd name="adj1" fmla="val 75000"/>
            <a:gd name="adj2" fmla="val 50000"/>
          </a:avLst>
        </a:prstGeom>
        <a:gradFill flip="none" rotWithShape="1">
          <a:gsLst>
            <a:gs pos="0">
              <a:srgbClr val="F2D57E"/>
            </a:gs>
            <a:gs pos="100000">
              <a:srgbClr val="F2D57E"/>
            </a:gs>
          </a:gsLst>
          <a:lin ang="10800000" scaled="1"/>
          <a:tileRect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rtlCol="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000" kern="1200" dirty="0">
              <a:solidFill>
                <a:schemeClr val="bg1"/>
              </a:solidFill>
            </a:rPr>
            <a:t>  </a:t>
          </a:r>
          <a:r>
            <a:rPr lang="en-US" sz="4000" kern="1200" dirty="0">
              <a:solidFill>
                <a:prstClr val="white"/>
              </a:solidFill>
              <a:latin typeface="Aptos"/>
              <a:ea typeface="+mn-ea"/>
              <a:cs typeface="Aptos Serif"/>
            </a:rPr>
            <a:t>Allergic</a:t>
          </a:r>
          <a:r>
            <a:rPr lang="en-US" sz="4000" kern="1200" dirty="0">
              <a:solidFill>
                <a:schemeClr val="bg1"/>
              </a:solidFill>
            </a:rPr>
            <a:t> conditions</a:t>
          </a:r>
        </a:p>
      </dsp:txBody>
      <dsp:txXfrm>
        <a:off x="4672330" y="2582640"/>
        <a:ext cx="6218057" cy="1580877"/>
      </dsp:txXfrm>
    </dsp:sp>
    <dsp:sp modelId="{F723B34A-63C5-864D-A9F1-2E065AAD6342}">
      <dsp:nvSpPr>
        <dsp:cNvPr id="0" name=""/>
        <dsp:cNvSpPr/>
      </dsp:nvSpPr>
      <dsp:spPr>
        <a:xfrm>
          <a:off x="0" y="2319701"/>
          <a:ext cx="4672330" cy="2107836"/>
        </a:xfrm>
        <a:prstGeom prst="roundRect">
          <a:avLst/>
        </a:prstGeom>
        <a:gradFill flip="none" rotWithShape="0">
          <a:gsLst>
            <a:gs pos="0">
              <a:srgbClr val="FAF1DA"/>
            </a:gs>
            <a:gs pos="65000">
              <a:srgbClr val="F2D57E"/>
            </a:gs>
          </a:gsLst>
          <a:lin ang="10800000" scaled="1"/>
          <a:tileRect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rtlCol="0" anchor="ctr" anchorCtr="0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000" kern="1200" dirty="0">
              <a:solidFill>
                <a:prstClr val="white"/>
              </a:solidFill>
              <a:latin typeface="Aptos"/>
              <a:ea typeface="+mn-ea"/>
              <a:cs typeface="Aptos Serif"/>
            </a:rPr>
            <a:t>TH2</a:t>
          </a:r>
        </a:p>
      </dsp:txBody>
      <dsp:txXfrm>
        <a:off x="102896" y="2422597"/>
        <a:ext cx="4466538" cy="1902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AB5CA-B02D-AA48-8DCD-57B3B96A8447}">
      <dsp:nvSpPr>
        <dsp:cNvPr id="0" name=""/>
        <dsp:cNvSpPr/>
      </dsp:nvSpPr>
      <dsp:spPr>
        <a:xfrm>
          <a:off x="2434474" y="51157"/>
          <a:ext cx="2455577" cy="2455577"/>
        </a:xfrm>
        <a:prstGeom prst="ellipse">
          <a:avLst/>
        </a:prstGeom>
        <a:solidFill>
          <a:schemeClr val="bg2">
            <a:alpha val="50000"/>
          </a:schemeClr>
        </a:solidFill>
        <a:ln w="25400" cap="flat" cmpd="sng" algn="ctr">
          <a:solidFill>
            <a:schemeClr val="accent5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Skin</a:t>
          </a:r>
        </a:p>
      </dsp:txBody>
      <dsp:txXfrm>
        <a:off x="2761885" y="480883"/>
        <a:ext cx="1800756" cy="1105009"/>
      </dsp:txXfrm>
    </dsp:sp>
    <dsp:sp modelId="{238179A6-DC07-6449-AFA3-06BAFE6CAE80}">
      <dsp:nvSpPr>
        <dsp:cNvPr id="0" name=""/>
        <dsp:cNvSpPr/>
      </dsp:nvSpPr>
      <dsp:spPr>
        <a:xfrm>
          <a:off x="3320528" y="1585893"/>
          <a:ext cx="2455577" cy="2455577"/>
        </a:xfrm>
        <a:prstGeom prst="ellipse">
          <a:avLst/>
        </a:prstGeom>
        <a:solidFill>
          <a:schemeClr val="bg2">
            <a:alpha val="50000"/>
          </a:schemeClr>
        </a:solidFill>
        <a:ln w="25400" cap="flat" cmpd="sng" algn="ctr">
          <a:solidFill>
            <a:schemeClr val="accent5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Lungs</a:t>
          </a:r>
        </a:p>
      </dsp:txBody>
      <dsp:txXfrm>
        <a:off x="4071526" y="2220251"/>
        <a:ext cx="1473346" cy="1350567"/>
      </dsp:txXfrm>
    </dsp:sp>
    <dsp:sp modelId="{C58B3358-506E-494A-BD9F-E4B58BE1CDBC}">
      <dsp:nvSpPr>
        <dsp:cNvPr id="0" name=""/>
        <dsp:cNvSpPr/>
      </dsp:nvSpPr>
      <dsp:spPr>
        <a:xfrm>
          <a:off x="1548420" y="1585893"/>
          <a:ext cx="2455577" cy="2455577"/>
        </a:xfrm>
        <a:prstGeom prst="ellipse">
          <a:avLst/>
        </a:prstGeom>
        <a:solidFill>
          <a:schemeClr val="bg2">
            <a:alpha val="50000"/>
          </a:schemeClr>
        </a:solidFill>
        <a:ln w="25400" cap="flat" cmpd="sng" algn="ctr">
          <a:solidFill>
            <a:schemeClr val="accent5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Nose</a:t>
          </a:r>
        </a:p>
      </dsp:txBody>
      <dsp:txXfrm>
        <a:off x="1779654" y="2220251"/>
        <a:ext cx="1473346" cy="13505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99480-E792-A04B-B74E-F2E588C70EA7}">
      <dsp:nvSpPr>
        <dsp:cNvPr id="0" name=""/>
        <dsp:cNvSpPr/>
      </dsp:nvSpPr>
      <dsp:spPr>
        <a:xfrm>
          <a:off x="3048000" y="0"/>
          <a:ext cx="4876800" cy="4876800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988BA4-ECDE-4148-A1A5-8F4133895547}">
      <dsp:nvSpPr>
        <dsp:cNvPr id="0" name=""/>
        <dsp:cNvSpPr/>
      </dsp:nvSpPr>
      <dsp:spPr>
        <a:xfrm>
          <a:off x="3511296" y="463296"/>
          <a:ext cx="1901952" cy="19019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Intermittent or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Chronic</a:t>
          </a:r>
        </a:p>
      </dsp:txBody>
      <dsp:txXfrm>
        <a:off x="3604142" y="556142"/>
        <a:ext cx="1716260" cy="1716260"/>
      </dsp:txXfrm>
    </dsp:sp>
    <dsp:sp modelId="{B056FAEF-B95B-8A4D-B4A9-4F483850CDE9}">
      <dsp:nvSpPr>
        <dsp:cNvPr id="0" name=""/>
        <dsp:cNvSpPr/>
      </dsp:nvSpPr>
      <dsp:spPr>
        <a:xfrm>
          <a:off x="5559552" y="463296"/>
          <a:ext cx="1901952" cy="19019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Mild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Moderate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Severe</a:t>
          </a:r>
        </a:p>
      </dsp:txBody>
      <dsp:txXfrm>
        <a:off x="5652398" y="556142"/>
        <a:ext cx="1716260" cy="1716260"/>
      </dsp:txXfrm>
    </dsp:sp>
    <dsp:sp modelId="{E887215F-F84E-4E4A-8542-C3FD4EBAC888}">
      <dsp:nvSpPr>
        <dsp:cNvPr id="0" name=""/>
        <dsp:cNvSpPr/>
      </dsp:nvSpPr>
      <dsp:spPr>
        <a:xfrm>
          <a:off x="3511296" y="2511552"/>
          <a:ext cx="1901952" cy="19019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Infrequent or frequent symptoms</a:t>
          </a:r>
        </a:p>
      </dsp:txBody>
      <dsp:txXfrm>
        <a:off x="3604142" y="2604398"/>
        <a:ext cx="1716260" cy="1716260"/>
      </dsp:txXfrm>
    </dsp:sp>
    <dsp:sp modelId="{0C0A04CC-44D6-C04D-9DE1-B16799AE23B7}">
      <dsp:nvSpPr>
        <dsp:cNvPr id="0" name=""/>
        <dsp:cNvSpPr/>
      </dsp:nvSpPr>
      <dsp:spPr>
        <a:xfrm>
          <a:off x="5559552" y="2511552"/>
          <a:ext cx="1901952" cy="19019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Can present at any age</a:t>
          </a:r>
        </a:p>
      </dsp:txBody>
      <dsp:txXfrm>
        <a:off x="5652398" y="2604398"/>
        <a:ext cx="1716260" cy="17162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E8E53-EB1D-8B4B-83A1-C29399DDCB5A}">
      <dsp:nvSpPr>
        <dsp:cNvPr id="0" name=""/>
        <dsp:cNvSpPr/>
      </dsp:nvSpPr>
      <dsp:spPr>
        <a:xfrm>
          <a:off x="-5513198" y="-844209"/>
          <a:ext cx="6565219" cy="6565219"/>
        </a:xfrm>
        <a:prstGeom prst="blockArc">
          <a:avLst>
            <a:gd name="adj1" fmla="val 18900000"/>
            <a:gd name="adj2" fmla="val 2700000"/>
            <a:gd name="adj3" fmla="val 329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3A35A7-EBD1-8E4B-A810-51010B37838A}">
      <dsp:nvSpPr>
        <dsp:cNvPr id="0" name=""/>
        <dsp:cNvSpPr/>
      </dsp:nvSpPr>
      <dsp:spPr>
        <a:xfrm>
          <a:off x="676899" y="487680"/>
          <a:ext cx="5153495" cy="975360"/>
        </a:xfrm>
        <a:prstGeom prst="rect">
          <a:avLst/>
        </a:prstGeom>
        <a:solidFill>
          <a:srgbClr val="8FBF5F">
            <a:lumMod val="60000"/>
            <a:lumOff val="40000"/>
          </a:srgbClr>
        </a:solidFill>
        <a:ln w="254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19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333333"/>
              </a:solidFill>
              <a:latin typeface="Aptos"/>
              <a:ea typeface="+mn-ea"/>
              <a:cs typeface="Aptos Serif"/>
            </a:rPr>
            <a:t>Mild</a:t>
          </a:r>
        </a:p>
      </dsp:txBody>
      <dsp:txXfrm>
        <a:off x="676899" y="487680"/>
        <a:ext cx="5153495" cy="975360"/>
      </dsp:txXfrm>
    </dsp:sp>
    <dsp:sp modelId="{63B572A1-60E6-B842-AFAF-601D87D2FD18}">
      <dsp:nvSpPr>
        <dsp:cNvPr id="0" name=""/>
        <dsp:cNvSpPr/>
      </dsp:nvSpPr>
      <dsp:spPr>
        <a:xfrm>
          <a:off x="67299" y="365760"/>
          <a:ext cx="1219200" cy="12192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2605D-895C-6B40-9AD1-72B4C610CFBC}">
      <dsp:nvSpPr>
        <dsp:cNvPr id="0" name=""/>
        <dsp:cNvSpPr/>
      </dsp:nvSpPr>
      <dsp:spPr>
        <a:xfrm>
          <a:off x="1031443" y="1950720"/>
          <a:ext cx="4798951" cy="975360"/>
        </a:xfrm>
        <a:prstGeom prst="rect">
          <a:avLst/>
        </a:prstGeom>
        <a:solidFill>
          <a:srgbClr val="F2D57E"/>
        </a:solidFill>
        <a:ln w="254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19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333333"/>
              </a:solidFill>
              <a:latin typeface="Aptos"/>
              <a:ea typeface="+mn-ea"/>
              <a:cs typeface="Aptos Serif"/>
            </a:rPr>
            <a:t>Moderate</a:t>
          </a:r>
        </a:p>
      </dsp:txBody>
      <dsp:txXfrm>
        <a:off x="1031443" y="1950720"/>
        <a:ext cx="4798951" cy="975360"/>
      </dsp:txXfrm>
    </dsp:sp>
    <dsp:sp modelId="{C408865D-369F-B442-AFF5-724BDC0C9723}">
      <dsp:nvSpPr>
        <dsp:cNvPr id="0" name=""/>
        <dsp:cNvSpPr/>
      </dsp:nvSpPr>
      <dsp:spPr>
        <a:xfrm>
          <a:off x="421843" y="1828800"/>
          <a:ext cx="1219200" cy="12192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77B8B9-62E8-5846-83C7-39791D113AC8}">
      <dsp:nvSpPr>
        <dsp:cNvPr id="0" name=""/>
        <dsp:cNvSpPr/>
      </dsp:nvSpPr>
      <dsp:spPr>
        <a:xfrm>
          <a:off x="676899" y="3413760"/>
          <a:ext cx="5153495" cy="975360"/>
        </a:xfrm>
        <a:prstGeom prst="rect">
          <a:avLst/>
        </a:prstGeom>
        <a:solidFill>
          <a:srgbClr val="FF6969"/>
        </a:solidFill>
        <a:ln w="254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192" tIns="86360" rIns="86360" bIns="863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333333"/>
              </a:solidFill>
              <a:latin typeface="Aptos"/>
              <a:ea typeface="+mn-ea"/>
              <a:cs typeface="Aptos Serif"/>
            </a:rPr>
            <a:t>Severe</a:t>
          </a:r>
        </a:p>
      </dsp:txBody>
      <dsp:txXfrm>
        <a:off x="676899" y="3413760"/>
        <a:ext cx="5153495" cy="975360"/>
      </dsp:txXfrm>
    </dsp:sp>
    <dsp:sp modelId="{635FF207-6921-1D45-BC3C-62E5F4F38FE8}">
      <dsp:nvSpPr>
        <dsp:cNvPr id="0" name=""/>
        <dsp:cNvSpPr/>
      </dsp:nvSpPr>
      <dsp:spPr>
        <a:xfrm>
          <a:off x="67299" y="3291840"/>
          <a:ext cx="1219200" cy="12192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72292-0783-894F-804E-18588C26681C}">
      <dsp:nvSpPr>
        <dsp:cNvPr id="0" name=""/>
        <dsp:cNvSpPr/>
      </dsp:nvSpPr>
      <dsp:spPr>
        <a:xfrm>
          <a:off x="-5513198" y="-844209"/>
          <a:ext cx="6565219" cy="6565219"/>
        </a:xfrm>
        <a:prstGeom prst="blockArc">
          <a:avLst>
            <a:gd name="adj1" fmla="val 18900000"/>
            <a:gd name="adj2" fmla="val 2700000"/>
            <a:gd name="adj3" fmla="val 329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093D3-C602-CE45-A494-D0341920DA42}">
      <dsp:nvSpPr>
        <dsp:cNvPr id="0" name=""/>
        <dsp:cNvSpPr/>
      </dsp:nvSpPr>
      <dsp:spPr>
        <a:xfrm>
          <a:off x="676899" y="487680"/>
          <a:ext cx="6063000" cy="97536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419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Family history</a:t>
          </a:r>
        </a:p>
      </dsp:txBody>
      <dsp:txXfrm>
        <a:off x="676899" y="487680"/>
        <a:ext cx="6063000" cy="975360"/>
      </dsp:txXfrm>
    </dsp:sp>
    <dsp:sp modelId="{69B3220B-AA1E-FF42-BB8C-7BA5595EE46B}">
      <dsp:nvSpPr>
        <dsp:cNvPr id="0" name=""/>
        <dsp:cNvSpPr/>
      </dsp:nvSpPr>
      <dsp:spPr>
        <a:xfrm>
          <a:off x="67299" y="365760"/>
          <a:ext cx="1219200" cy="12192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771C47-2217-2E43-8E61-A4A082DED0C2}">
      <dsp:nvSpPr>
        <dsp:cNvPr id="0" name=""/>
        <dsp:cNvSpPr/>
      </dsp:nvSpPr>
      <dsp:spPr>
        <a:xfrm>
          <a:off x="1031443" y="1950720"/>
          <a:ext cx="5708456" cy="975360"/>
        </a:xfrm>
        <a:prstGeom prst="rect">
          <a:avLst/>
        </a:prstGeom>
        <a:solidFill>
          <a:srgbClr val="F2D57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419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Age, comorbid conditions</a:t>
          </a:r>
        </a:p>
      </dsp:txBody>
      <dsp:txXfrm>
        <a:off x="1031443" y="1950720"/>
        <a:ext cx="5708456" cy="975360"/>
      </dsp:txXfrm>
    </dsp:sp>
    <dsp:sp modelId="{DB405608-5320-424C-B926-D045859EDA96}">
      <dsp:nvSpPr>
        <dsp:cNvPr id="0" name=""/>
        <dsp:cNvSpPr/>
      </dsp:nvSpPr>
      <dsp:spPr>
        <a:xfrm>
          <a:off x="421843" y="1828800"/>
          <a:ext cx="1219200" cy="12192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2AF24D-0224-8E48-A0F9-D5E80F638914}">
      <dsp:nvSpPr>
        <dsp:cNvPr id="0" name=""/>
        <dsp:cNvSpPr/>
      </dsp:nvSpPr>
      <dsp:spPr>
        <a:xfrm>
          <a:off x="676899" y="3413760"/>
          <a:ext cx="6063000" cy="975360"/>
        </a:xfrm>
        <a:prstGeom prst="rect">
          <a:avLst/>
        </a:prstGeom>
        <a:solidFill>
          <a:srgbClr val="FF696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419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Eczema severity</a:t>
          </a:r>
        </a:p>
      </dsp:txBody>
      <dsp:txXfrm>
        <a:off x="676899" y="3413760"/>
        <a:ext cx="6063000" cy="975360"/>
      </dsp:txXfrm>
    </dsp:sp>
    <dsp:sp modelId="{63B6274B-D335-1142-95DC-EDD88ABEC5FF}">
      <dsp:nvSpPr>
        <dsp:cNvPr id="0" name=""/>
        <dsp:cNvSpPr/>
      </dsp:nvSpPr>
      <dsp:spPr>
        <a:xfrm>
          <a:off x="67299" y="3291840"/>
          <a:ext cx="1219200" cy="12192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0DD44-BF47-9B47-9C43-406FB8807E11}">
      <dsp:nvSpPr>
        <dsp:cNvPr id="0" name=""/>
        <dsp:cNvSpPr/>
      </dsp:nvSpPr>
      <dsp:spPr>
        <a:xfrm>
          <a:off x="4686486" y="3195294"/>
          <a:ext cx="2321287" cy="1503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321635"/>
              <a:satOff val="-32455"/>
              <a:lumOff val="-90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Mepolizumab*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Benralizumab**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Resilizumab***</a:t>
          </a:r>
        </a:p>
      </dsp:txBody>
      <dsp:txXfrm>
        <a:off x="5415904" y="3604242"/>
        <a:ext cx="1558839" cy="1061689"/>
      </dsp:txXfrm>
    </dsp:sp>
    <dsp:sp modelId="{859627FA-78D9-4841-802E-6A17F754E3E8}">
      <dsp:nvSpPr>
        <dsp:cNvPr id="0" name=""/>
        <dsp:cNvSpPr/>
      </dsp:nvSpPr>
      <dsp:spPr>
        <a:xfrm>
          <a:off x="756711" y="3195294"/>
          <a:ext cx="2321287" cy="1503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482452"/>
              <a:satOff val="-48683"/>
              <a:lumOff val="-135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Dupilumab</a:t>
          </a:r>
        </a:p>
      </dsp:txBody>
      <dsp:txXfrm>
        <a:off x="789742" y="3604242"/>
        <a:ext cx="1558839" cy="1061689"/>
      </dsp:txXfrm>
    </dsp:sp>
    <dsp:sp modelId="{438C57C7-2E9F-2B4C-9CD1-887D83833C42}">
      <dsp:nvSpPr>
        <dsp:cNvPr id="0" name=""/>
        <dsp:cNvSpPr/>
      </dsp:nvSpPr>
      <dsp:spPr>
        <a:xfrm>
          <a:off x="4544075" y="0"/>
          <a:ext cx="2321287" cy="1503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160817"/>
              <a:satOff val="-16228"/>
              <a:lumOff val="-45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Omalizumab</a:t>
          </a:r>
        </a:p>
      </dsp:txBody>
      <dsp:txXfrm>
        <a:off x="5273493" y="33031"/>
        <a:ext cx="1558839" cy="1061689"/>
      </dsp:txXfrm>
    </dsp:sp>
    <dsp:sp modelId="{1D945385-39F2-BB44-B1A3-BB7DE0337401}">
      <dsp:nvSpPr>
        <dsp:cNvPr id="0" name=""/>
        <dsp:cNvSpPr/>
      </dsp:nvSpPr>
      <dsp:spPr>
        <a:xfrm>
          <a:off x="756711" y="0"/>
          <a:ext cx="2321287" cy="1503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Tezepelumab</a:t>
          </a:r>
        </a:p>
      </dsp:txBody>
      <dsp:txXfrm>
        <a:off x="789742" y="33031"/>
        <a:ext cx="1558839" cy="1061689"/>
      </dsp:txXfrm>
    </dsp:sp>
    <dsp:sp modelId="{9BE9CD9E-98AF-834C-B570-C2E3645368CA}">
      <dsp:nvSpPr>
        <dsp:cNvPr id="0" name=""/>
        <dsp:cNvSpPr/>
      </dsp:nvSpPr>
      <dsp:spPr>
        <a:xfrm>
          <a:off x="1729396" y="267840"/>
          <a:ext cx="2034650" cy="2034650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TSLP</a:t>
          </a:r>
        </a:p>
      </dsp:txBody>
      <dsp:txXfrm>
        <a:off x="2325331" y="863775"/>
        <a:ext cx="1438715" cy="1438715"/>
      </dsp:txXfrm>
    </dsp:sp>
    <dsp:sp modelId="{2017756A-A5BB-D343-9ABB-ED8157C8051E}">
      <dsp:nvSpPr>
        <dsp:cNvPr id="0" name=""/>
        <dsp:cNvSpPr/>
      </dsp:nvSpPr>
      <dsp:spPr>
        <a:xfrm rot="5400000">
          <a:off x="3896522" y="267840"/>
          <a:ext cx="2034650" cy="2034650"/>
        </a:xfrm>
        <a:prstGeom prst="pieWedge">
          <a:avLst/>
        </a:prstGeom>
        <a:solidFill>
          <a:schemeClr val="accent3">
            <a:hueOff val="2160817"/>
            <a:satOff val="-16228"/>
            <a:lumOff val="-45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IgE</a:t>
          </a:r>
        </a:p>
      </dsp:txBody>
      <dsp:txXfrm rot="-5400000">
        <a:off x="3896522" y="863775"/>
        <a:ext cx="1438715" cy="1438715"/>
      </dsp:txXfrm>
    </dsp:sp>
    <dsp:sp modelId="{FDEF8186-122A-3D4C-B7FA-0C74FF186B46}">
      <dsp:nvSpPr>
        <dsp:cNvPr id="0" name=""/>
        <dsp:cNvSpPr/>
      </dsp:nvSpPr>
      <dsp:spPr>
        <a:xfrm rot="10800000">
          <a:off x="3858027" y="2396471"/>
          <a:ext cx="2034650" cy="2034650"/>
        </a:xfrm>
        <a:prstGeom prst="pieWedge">
          <a:avLst/>
        </a:prstGeom>
        <a:solidFill>
          <a:schemeClr val="accent3">
            <a:hueOff val="4321635"/>
            <a:satOff val="-32455"/>
            <a:lumOff val="-90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IL-5</a:t>
          </a:r>
        </a:p>
      </dsp:txBody>
      <dsp:txXfrm rot="10800000">
        <a:off x="3858027" y="2396471"/>
        <a:ext cx="1438715" cy="1438715"/>
      </dsp:txXfrm>
    </dsp:sp>
    <dsp:sp modelId="{FD8B05C6-43E0-9F45-83F9-8B08BDA49622}">
      <dsp:nvSpPr>
        <dsp:cNvPr id="0" name=""/>
        <dsp:cNvSpPr/>
      </dsp:nvSpPr>
      <dsp:spPr>
        <a:xfrm rot="16200000">
          <a:off x="1729396" y="2396471"/>
          <a:ext cx="2034650" cy="2034650"/>
        </a:xfrm>
        <a:prstGeom prst="pieWedge">
          <a:avLst/>
        </a:prstGeom>
        <a:solidFill>
          <a:schemeClr val="accent3">
            <a:hueOff val="6482452"/>
            <a:satOff val="-48683"/>
            <a:lumOff val="-135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IL-4/13</a:t>
          </a:r>
        </a:p>
      </dsp:txBody>
      <dsp:txXfrm rot="5400000">
        <a:off x="2325331" y="2396471"/>
        <a:ext cx="1438715" cy="1438715"/>
      </dsp:txXfrm>
    </dsp:sp>
    <dsp:sp modelId="{4172C0E0-B936-9643-8E68-3A7CD86F5870}">
      <dsp:nvSpPr>
        <dsp:cNvPr id="0" name=""/>
        <dsp:cNvSpPr/>
      </dsp:nvSpPr>
      <dsp:spPr>
        <a:xfrm rot="5663087">
          <a:off x="3585937" y="2120982"/>
          <a:ext cx="702494" cy="610865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EC633-AD4D-F748-B24F-DE7DF96FAFCC}">
      <dsp:nvSpPr>
        <dsp:cNvPr id="0" name=""/>
        <dsp:cNvSpPr/>
      </dsp:nvSpPr>
      <dsp:spPr>
        <a:xfrm rot="16200000">
          <a:off x="3264882" y="2006998"/>
          <a:ext cx="702494" cy="610865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627FA-78D9-4841-802E-6A17F754E3E8}">
      <dsp:nvSpPr>
        <dsp:cNvPr id="0" name=""/>
        <dsp:cNvSpPr/>
      </dsp:nvSpPr>
      <dsp:spPr>
        <a:xfrm>
          <a:off x="1434106" y="3312505"/>
          <a:ext cx="2406437" cy="1558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dirty="0"/>
            <a:t>Dupilumab</a:t>
          </a:r>
        </a:p>
      </dsp:txBody>
      <dsp:txXfrm>
        <a:off x="1468348" y="3736453"/>
        <a:ext cx="1616022" cy="1100635"/>
      </dsp:txXfrm>
    </dsp:sp>
    <dsp:sp modelId="{438C57C7-2E9F-2B4C-9CD1-887D83833C42}">
      <dsp:nvSpPr>
        <dsp:cNvPr id="0" name=""/>
        <dsp:cNvSpPr/>
      </dsp:nvSpPr>
      <dsp:spPr>
        <a:xfrm>
          <a:off x="5360399" y="0"/>
          <a:ext cx="2406437" cy="1558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b="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u="none" kern="1200" dirty="0"/>
            <a:t>Upadacitinib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b="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u="none" kern="1200" dirty="0"/>
            <a:t>Abrocitinib</a:t>
          </a:r>
        </a:p>
      </dsp:txBody>
      <dsp:txXfrm>
        <a:off x="6116572" y="34242"/>
        <a:ext cx="1616022" cy="1100635"/>
      </dsp:txXfrm>
    </dsp:sp>
    <dsp:sp modelId="{1D945385-39F2-BB44-B1A3-BB7DE0337401}">
      <dsp:nvSpPr>
        <dsp:cNvPr id="0" name=""/>
        <dsp:cNvSpPr/>
      </dsp:nvSpPr>
      <dsp:spPr>
        <a:xfrm>
          <a:off x="1434106" y="0"/>
          <a:ext cx="2406437" cy="1558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dirty="0"/>
            <a:t>Tralokinumab</a:t>
          </a:r>
        </a:p>
      </dsp:txBody>
      <dsp:txXfrm>
        <a:off x="1468348" y="34242"/>
        <a:ext cx="1616022" cy="1100635"/>
      </dsp:txXfrm>
    </dsp:sp>
    <dsp:sp modelId="{9BE9CD9E-98AF-834C-B570-C2E3645368CA}">
      <dsp:nvSpPr>
        <dsp:cNvPr id="0" name=""/>
        <dsp:cNvSpPr/>
      </dsp:nvSpPr>
      <dsp:spPr>
        <a:xfrm>
          <a:off x="2442472" y="277665"/>
          <a:ext cx="2109286" cy="2109286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IL-13</a:t>
          </a:r>
        </a:p>
      </dsp:txBody>
      <dsp:txXfrm>
        <a:off x="3060268" y="895461"/>
        <a:ext cx="1491490" cy="1491490"/>
      </dsp:txXfrm>
    </dsp:sp>
    <dsp:sp modelId="{2017756A-A5BB-D343-9ABB-ED8157C8051E}">
      <dsp:nvSpPr>
        <dsp:cNvPr id="0" name=""/>
        <dsp:cNvSpPr/>
      </dsp:nvSpPr>
      <dsp:spPr>
        <a:xfrm rot="5400000">
          <a:off x="4649185" y="277665"/>
          <a:ext cx="2109286" cy="2109286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JAK Inhibitors</a:t>
          </a:r>
        </a:p>
      </dsp:txBody>
      <dsp:txXfrm rot="-5400000">
        <a:off x="4649185" y="895461"/>
        <a:ext cx="1491490" cy="1491490"/>
      </dsp:txXfrm>
    </dsp:sp>
    <dsp:sp modelId="{FDEF8186-122A-3D4C-B7FA-0C74FF186B46}">
      <dsp:nvSpPr>
        <dsp:cNvPr id="0" name=""/>
        <dsp:cNvSpPr/>
      </dsp:nvSpPr>
      <dsp:spPr>
        <a:xfrm rot="10800000">
          <a:off x="4649185" y="2484378"/>
          <a:ext cx="2109286" cy="2109286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kern="1200" dirty="0"/>
        </a:p>
      </dsp:txBody>
      <dsp:txXfrm rot="10800000">
        <a:off x="4649185" y="2484378"/>
        <a:ext cx="1491490" cy="1491490"/>
      </dsp:txXfrm>
    </dsp:sp>
    <dsp:sp modelId="{FD8B05C6-43E0-9F45-83F9-8B08BDA49622}">
      <dsp:nvSpPr>
        <dsp:cNvPr id="0" name=""/>
        <dsp:cNvSpPr/>
      </dsp:nvSpPr>
      <dsp:spPr>
        <a:xfrm rot="16200000">
          <a:off x="2442472" y="2484378"/>
          <a:ext cx="2109286" cy="2109286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IL-4/13</a:t>
          </a:r>
        </a:p>
      </dsp:txBody>
      <dsp:txXfrm rot="5400000">
        <a:off x="3060268" y="2484378"/>
        <a:ext cx="1491490" cy="1491490"/>
      </dsp:txXfrm>
    </dsp:sp>
    <dsp:sp modelId="{4172C0E0-B936-9643-8E68-3A7CD86F5870}">
      <dsp:nvSpPr>
        <dsp:cNvPr id="0" name=""/>
        <dsp:cNvSpPr/>
      </dsp:nvSpPr>
      <dsp:spPr>
        <a:xfrm>
          <a:off x="4236340" y="1997245"/>
          <a:ext cx="728263" cy="633273"/>
        </a:xfrm>
        <a:prstGeom prst="circular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FEC633-AD4D-F748-B24F-DE7DF96FAFCC}">
      <dsp:nvSpPr>
        <dsp:cNvPr id="0" name=""/>
        <dsp:cNvSpPr/>
      </dsp:nvSpPr>
      <dsp:spPr>
        <a:xfrm rot="10800000">
          <a:off x="4236340" y="2240812"/>
          <a:ext cx="728263" cy="633273"/>
        </a:xfrm>
        <a:prstGeom prst="circular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58697-6561-0B4F-A446-6088EA96872F}">
      <dsp:nvSpPr>
        <dsp:cNvPr id="0" name=""/>
        <dsp:cNvSpPr/>
      </dsp:nvSpPr>
      <dsp:spPr>
        <a:xfrm>
          <a:off x="4822" y="415971"/>
          <a:ext cx="4216598" cy="1686639"/>
        </a:xfrm>
        <a:prstGeom prst="homePlate">
          <a:avLst/>
        </a:prstGeom>
        <a:solidFill>
          <a:srgbClr val="F2D5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AD is associated with Th2 inflammation</a:t>
          </a:r>
        </a:p>
      </dsp:txBody>
      <dsp:txXfrm>
        <a:off x="4822" y="415971"/>
        <a:ext cx="3794938" cy="1686639"/>
      </dsp:txXfrm>
    </dsp:sp>
    <dsp:sp modelId="{FE314F26-8A03-1E43-B0DB-4585CC84E55D}">
      <dsp:nvSpPr>
        <dsp:cNvPr id="0" name=""/>
        <dsp:cNvSpPr/>
      </dsp:nvSpPr>
      <dsp:spPr>
        <a:xfrm>
          <a:off x="3378100" y="415971"/>
          <a:ext cx="4216598" cy="1686639"/>
        </a:xfrm>
        <a:prstGeom prst="chevron">
          <a:avLst/>
        </a:prstGeom>
        <a:solidFill>
          <a:srgbClr val="F2D5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AD is often 1</a:t>
          </a:r>
          <a:r>
            <a:rPr lang="en-US" sz="2700" kern="1200" baseline="0" dirty="0">
              <a:solidFill>
                <a:schemeClr val="tx1"/>
              </a:solidFill>
            </a:rPr>
            <a:t>st</a:t>
          </a:r>
          <a:r>
            <a:rPr lang="en-US" sz="2700" kern="1200" dirty="0">
              <a:solidFill>
                <a:schemeClr val="tx1"/>
              </a:solidFill>
            </a:rPr>
            <a:t> outward signal of an allergic individual</a:t>
          </a:r>
        </a:p>
      </dsp:txBody>
      <dsp:txXfrm>
        <a:off x="4221420" y="415971"/>
        <a:ext cx="2529959" cy="1686639"/>
      </dsp:txXfrm>
    </dsp:sp>
    <dsp:sp modelId="{0D4ECCD1-DC3E-B240-923E-A36849BA5062}">
      <dsp:nvSpPr>
        <dsp:cNvPr id="0" name=""/>
        <dsp:cNvSpPr/>
      </dsp:nvSpPr>
      <dsp:spPr>
        <a:xfrm>
          <a:off x="6751379" y="415971"/>
          <a:ext cx="4216598" cy="1686639"/>
        </a:xfrm>
        <a:prstGeom prst="chevron">
          <a:avLst/>
        </a:prstGeom>
        <a:solidFill>
          <a:srgbClr val="F2D5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This can assist long term monitoring and prognosis</a:t>
          </a:r>
        </a:p>
      </dsp:txBody>
      <dsp:txXfrm>
        <a:off x="7594699" y="415971"/>
        <a:ext cx="2529959" cy="16866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33A56-7135-9B40-B6CA-C1536328DD6E}">
      <dsp:nvSpPr>
        <dsp:cNvPr id="0" name=""/>
        <dsp:cNvSpPr/>
      </dsp:nvSpPr>
      <dsp:spPr>
        <a:xfrm>
          <a:off x="3429" y="227416"/>
          <a:ext cx="3343274" cy="1309137"/>
        </a:xfrm>
        <a:prstGeom prst="rect">
          <a:avLst/>
        </a:prstGeom>
        <a:solidFill>
          <a:srgbClr val="F2D57E"/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Choose the right target</a:t>
          </a:r>
        </a:p>
      </dsp:txBody>
      <dsp:txXfrm>
        <a:off x="3429" y="227416"/>
        <a:ext cx="3343274" cy="1309137"/>
      </dsp:txXfrm>
    </dsp:sp>
    <dsp:sp modelId="{DA961B33-CE6D-274E-A1E0-577CC81280A9}">
      <dsp:nvSpPr>
        <dsp:cNvPr id="0" name=""/>
        <dsp:cNvSpPr/>
      </dsp:nvSpPr>
      <dsp:spPr>
        <a:xfrm>
          <a:off x="3429" y="1536553"/>
          <a:ext cx="3343274" cy="3112830"/>
        </a:xfrm>
        <a:prstGeom prst="rect">
          <a:avLst/>
        </a:prstGeom>
        <a:solidFill>
          <a:srgbClr val="FAF1DA">
            <a:alpha val="90000"/>
          </a:srgb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b="1" kern="1200" dirty="0">
              <a:solidFill>
                <a:schemeClr val="tx1"/>
              </a:solidFill>
            </a:rPr>
            <a:t>Phenotyping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Biomarkers</a:t>
          </a:r>
        </a:p>
      </dsp:txBody>
      <dsp:txXfrm>
        <a:off x="3429" y="1536553"/>
        <a:ext cx="3343274" cy="3112830"/>
      </dsp:txXfrm>
    </dsp:sp>
    <dsp:sp modelId="{8517270D-DBB4-4A4E-AB86-B6FD30F4A0F6}">
      <dsp:nvSpPr>
        <dsp:cNvPr id="0" name=""/>
        <dsp:cNvSpPr/>
      </dsp:nvSpPr>
      <dsp:spPr>
        <a:xfrm>
          <a:off x="3814762" y="227416"/>
          <a:ext cx="3343274" cy="1309137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Choose the right patient</a:t>
          </a:r>
        </a:p>
      </dsp:txBody>
      <dsp:txXfrm>
        <a:off x="3814762" y="227416"/>
        <a:ext cx="3343274" cy="1309137"/>
      </dsp:txXfrm>
    </dsp:sp>
    <dsp:sp modelId="{49707ABA-E90A-2344-AF3D-1B8E8972D054}">
      <dsp:nvSpPr>
        <dsp:cNvPr id="0" name=""/>
        <dsp:cNvSpPr/>
      </dsp:nvSpPr>
      <dsp:spPr>
        <a:xfrm>
          <a:off x="3814762" y="1536553"/>
          <a:ext cx="3343274" cy="3112830"/>
        </a:xfrm>
        <a:prstGeom prst="rect">
          <a:avLst/>
        </a:prstGeom>
        <a:solidFill>
          <a:schemeClr val="accent5">
            <a:lumMod val="90000"/>
            <a:alpha val="90000"/>
          </a:schemeClr>
        </a:solidFill>
        <a:ln w="25400" cap="flat" cmpd="sng" algn="ctr">
          <a:solidFill>
            <a:schemeClr val="accent5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Disease severity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Adherence</a:t>
          </a:r>
        </a:p>
      </dsp:txBody>
      <dsp:txXfrm>
        <a:off x="3814762" y="1536553"/>
        <a:ext cx="3343274" cy="3112830"/>
      </dsp:txXfrm>
    </dsp:sp>
    <dsp:sp modelId="{5A9CE35E-4E23-7E45-BA4E-EE67327E733C}">
      <dsp:nvSpPr>
        <dsp:cNvPr id="0" name=""/>
        <dsp:cNvSpPr/>
      </dsp:nvSpPr>
      <dsp:spPr>
        <a:xfrm>
          <a:off x="7626096" y="227416"/>
          <a:ext cx="3343274" cy="1309137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5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Choose the right path</a:t>
          </a:r>
        </a:p>
      </dsp:txBody>
      <dsp:txXfrm>
        <a:off x="7626096" y="227416"/>
        <a:ext cx="3343274" cy="1309137"/>
      </dsp:txXfrm>
    </dsp:sp>
    <dsp:sp modelId="{EE40C82F-3D78-3648-BF19-102170576E41}">
      <dsp:nvSpPr>
        <dsp:cNvPr id="0" name=""/>
        <dsp:cNvSpPr/>
      </dsp:nvSpPr>
      <dsp:spPr>
        <a:xfrm>
          <a:off x="7626096" y="1536553"/>
          <a:ext cx="3343274" cy="3112830"/>
        </a:xfrm>
        <a:prstGeom prst="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5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Shared decision making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/>
            <a:t>Revisit after starting</a:t>
          </a:r>
        </a:p>
      </dsp:txBody>
      <dsp:txXfrm>
        <a:off x="7626096" y="1536553"/>
        <a:ext cx="3343274" cy="3112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0C529-D133-0C4B-AB5D-2099BDB2C40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5F98-A9C9-BA49-95A8-37F7D82B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49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0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ooters (Body 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4B065BF-8483-4ED2-A758-5F457B8361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1435B33-B504-4F8C-AF35-D81B726EF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770049"/>
            <a:ext cx="11682077" cy="346075"/>
          </a:xfrm>
        </p:spPr>
        <p:txBody>
          <a:bodyPr anchor="b"/>
          <a:lstStyle>
            <a:lvl1pPr marL="182880" indent="-182880">
              <a:spcBef>
                <a:spcPts val="0"/>
              </a:spcBef>
              <a:buFont typeface="+mj-lt"/>
              <a:buAutoNum type="alphaLcPeriod"/>
              <a:defRPr sz="1200">
                <a:solidFill>
                  <a:srgbClr val="565B5D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footnote.</a:t>
            </a:r>
          </a:p>
          <a:p>
            <a:pPr lvl="0"/>
            <a:r>
              <a:rPr lang="en-US" dirty="0"/>
              <a:t>or Click to add abbreviation expansion.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4C2BCC-43CF-4A5B-B706-74ABC9F6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03863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651B1-8C5F-BC9E-03D4-F37F76517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74DB4-6582-A4B7-F46B-96E5E9159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226CE-5F6C-03E2-0151-7B5CEC90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5503-D75B-4D2D-ABCC-4EFDF713ABE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5E11E-D9E1-11D4-C9D8-28DD5F36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04484-95EA-B4EF-B7EE-AD4C62075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3838-FC65-4286-BAD5-289EC0918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2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58F7D8-15C0-41E8-8E72-D27759547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1" y="1926625"/>
            <a:ext cx="11682153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06C156E-7C8A-4DF2-ACC3-1AAC782F8D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031" y="1418226"/>
            <a:ext cx="11682153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77A7FE-95EA-3050-3C17-D58C8BDECE51}"/>
              </a:ext>
            </a:extLst>
          </p:cNvPr>
          <p:cNvCxnSpPr/>
          <p:nvPr userDrawn="1"/>
        </p:nvCxnSpPr>
        <p:spPr>
          <a:xfrm>
            <a:off x="256033" y="1875886"/>
            <a:ext cx="11682152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57148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58F7D8-15C0-41E8-8E72-D27759547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1" y="1926625"/>
            <a:ext cx="5775313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06C156E-7C8A-4DF2-ACC3-1AAC782F8D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031" y="1418226"/>
            <a:ext cx="5775313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896EF-A02C-AE29-62E8-1B2EAF192AE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62873" y="1926625"/>
            <a:ext cx="5775312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6DFFA31-881E-0215-8767-EA798BD09B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2873" y="1418226"/>
            <a:ext cx="5775312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F082BA-E467-BD84-C122-7DB4CBAB997A}"/>
              </a:ext>
            </a:extLst>
          </p:cNvPr>
          <p:cNvCxnSpPr>
            <a:cxnSpLocks/>
          </p:cNvCxnSpPr>
          <p:nvPr userDrawn="1"/>
        </p:nvCxnSpPr>
        <p:spPr>
          <a:xfrm>
            <a:off x="256033" y="1875886"/>
            <a:ext cx="5775312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B2442-A967-4A0A-3194-5FAC216EB8F6}"/>
              </a:ext>
            </a:extLst>
          </p:cNvPr>
          <p:cNvCxnSpPr>
            <a:cxnSpLocks/>
          </p:cNvCxnSpPr>
          <p:nvPr userDrawn="1"/>
        </p:nvCxnSpPr>
        <p:spPr>
          <a:xfrm>
            <a:off x="6162873" y="1876729"/>
            <a:ext cx="5775312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70090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58F7D8-15C0-41E8-8E72-D27759547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1926625"/>
            <a:ext cx="3886200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06C156E-7C8A-4DF2-ACC3-1AAC782F8D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032" y="1418226"/>
            <a:ext cx="3886200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896EF-A02C-AE29-62E8-1B2EAF192AE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52900" y="1926625"/>
            <a:ext cx="3886200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6DFFA31-881E-0215-8767-EA798BD09B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2900" y="1418226"/>
            <a:ext cx="3886200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479F56-5B6A-05F4-C5F3-F36E998F27A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049768" y="1926625"/>
            <a:ext cx="3886200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7AD121B-9D7A-9FE4-15DC-6B29F788FE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9768" y="1418226"/>
            <a:ext cx="3886200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B08352-8F77-967E-D3DF-E9810555F96A}"/>
              </a:ext>
            </a:extLst>
          </p:cNvPr>
          <p:cNvCxnSpPr>
            <a:cxnSpLocks/>
          </p:cNvCxnSpPr>
          <p:nvPr userDrawn="1"/>
        </p:nvCxnSpPr>
        <p:spPr>
          <a:xfrm>
            <a:off x="256033" y="1875886"/>
            <a:ext cx="3886200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6BA180-6965-2F33-9BE6-4ED26EE48A1B}"/>
              </a:ext>
            </a:extLst>
          </p:cNvPr>
          <p:cNvCxnSpPr>
            <a:cxnSpLocks/>
          </p:cNvCxnSpPr>
          <p:nvPr userDrawn="1"/>
        </p:nvCxnSpPr>
        <p:spPr>
          <a:xfrm>
            <a:off x="4152900" y="1875886"/>
            <a:ext cx="3886200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CA967A-D3D8-C49C-E129-81102A2D9D8B}"/>
              </a:ext>
            </a:extLst>
          </p:cNvPr>
          <p:cNvCxnSpPr>
            <a:cxnSpLocks/>
          </p:cNvCxnSpPr>
          <p:nvPr userDrawn="1"/>
        </p:nvCxnSpPr>
        <p:spPr>
          <a:xfrm>
            <a:off x="8049768" y="1875886"/>
            <a:ext cx="3886200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59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F280-6052-4AEA-B9D0-2011EA18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973084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dentif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FEB9E95-DFFD-4CDC-BB8B-86AAAD75AD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7204"/>
            <a:ext cx="9144000" cy="2387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Maitree SemiBold" panose="00000700000000000000" pitchFamily="2" charset="-34"/>
                <a:ea typeface="Open Sans Extrabold" panose="020B0906030804020204" pitchFamily="34" charset="0"/>
                <a:cs typeface="Maitree SemiBold" panose="00000700000000000000" pitchFamily="2" charset="-34"/>
              </a:defRPr>
            </a:lvl1pPr>
          </a:lstStyle>
          <a:p>
            <a:pPr algn="l"/>
            <a:r>
              <a:rPr lang="en-US" dirty="0">
                <a:solidFill>
                  <a:srgbClr val="565B5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9575E5B-572F-4462-B991-88CA3E1E9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3515"/>
            <a:ext cx="9144000" cy="165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 dirty="0">
                <a:solidFill>
                  <a:srgbClr val="565B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6865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1B91DA-80F0-9EFB-5D6E-DA3AF2E4BD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7204"/>
            <a:ext cx="9144000" cy="2387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Maitree SemiBold" panose="00000700000000000000" pitchFamily="2" charset="-34"/>
                <a:ea typeface="Open Sans Extrabold" panose="020B0906030804020204" pitchFamily="34" charset="0"/>
                <a:cs typeface="Maitree SemiBold" panose="00000700000000000000" pitchFamily="2" charset="-34"/>
              </a:defRPr>
            </a:lvl1pPr>
          </a:lstStyle>
          <a:p>
            <a:pPr algn="l"/>
            <a:r>
              <a:rPr lang="en-US" dirty="0">
                <a:solidFill>
                  <a:srgbClr val="565B5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Section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29DE0C6-64EF-3131-9C6F-013A178E6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3515"/>
            <a:ext cx="9144000" cy="165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 dirty="0">
                <a:solidFill>
                  <a:srgbClr val="565B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6087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Promp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F9375-4EF4-541D-E3D8-42408A4BA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153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DA871-CFA0-BC55-83EF-28683538B293}"/>
              </a:ext>
            </a:extLst>
          </p:cNvPr>
          <p:cNvSpPr txBox="1"/>
          <p:nvPr userDrawn="1"/>
        </p:nvSpPr>
        <p:spPr>
          <a:xfrm>
            <a:off x="8145623" y="4096144"/>
            <a:ext cx="357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Presented by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A346E-A69E-FCF2-80D8-4C10052887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5463" y="4465638"/>
            <a:ext cx="3573462" cy="126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73004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+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70" y="1342497"/>
            <a:ext cx="11682153" cy="442755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3708E90-4FC2-554A-D5C8-1EA578A2C9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9A20AE5-76E4-F017-AD5B-04752A03BC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770049"/>
            <a:ext cx="11682077" cy="346075"/>
          </a:xfrm>
        </p:spPr>
        <p:txBody>
          <a:bodyPr anchor="b"/>
          <a:lstStyle>
            <a:lvl1pPr marL="182880" indent="-182880">
              <a:spcBef>
                <a:spcPts val="0"/>
              </a:spcBef>
              <a:buFont typeface="+mj-lt"/>
              <a:buAutoNum type="alphaLcPeriod"/>
              <a:defRPr sz="1200">
                <a:solidFill>
                  <a:srgbClr val="565B5D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footnote.</a:t>
            </a:r>
          </a:p>
          <a:p>
            <a:pPr lvl="0"/>
            <a:r>
              <a:rPr lang="en-US" dirty="0"/>
              <a:t>or Click to add abbreviation expansion.</a:t>
            </a:r>
          </a:p>
        </p:txBody>
      </p:sp>
    </p:spTree>
    <p:extLst>
      <p:ext uri="{BB962C8B-B14F-4D97-AF65-F5344CB8AC3E}">
        <p14:creationId xmlns:p14="http://schemas.microsoft.com/office/powerpoint/2010/main" val="30354472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240">
          <p15:clr>
            <a:srgbClr val="FBAE40"/>
          </p15:clr>
        </p15:guide>
        <p15:guide id="3" orient="horz" pos="3552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pos="75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 +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71" y="1342498"/>
            <a:ext cx="5830030" cy="431015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68D642-0380-45CE-AC3A-70A7A02D4BE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333500"/>
            <a:ext cx="5851525" cy="43322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5295372-8403-12A4-BB9F-5CCBB84EE2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B1839D-2267-A679-97A5-B5DE0C44B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770049"/>
            <a:ext cx="11682077" cy="346075"/>
          </a:xfrm>
        </p:spPr>
        <p:txBody>
          <a:bodyPr anchor="b"/>
          <a:lstStyle>
            <a:lvl1pPr marL="182880" indent="-182880">
              <a:spcBef>
                <a:spcPts val="0"/>
              </a:spcBef>
              <a:buFont typeface="+mj-lt"/>
              <a:buAutoNum type="alphaLcPeriod"/>
              <a:defRPr sz="1200">
                <a:solidFill>
                  <a:srgbClr val="565B5D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footnote.</a:t>
            </a:r>
          </a:p>
          <a:p>
            <a:pPr lvl="0"/>
            <a:r>
              <a:rPr lang="en-US" dirty="0"/>
              <a:t>or Click to add abbreviation expansion.</a:t>
            </a:r>
          </a:p>
        </p:txBody>
      </p:sp>
    </p:spTree>
    <p:extLst>
      <p:ext uri="{BB962C8B-B14F-4D97-AF65-F5344CB8AC3E}">
        <p14:creationId xmlns:p14="http://schemas.microsoft.com/office/powerpoint/2010/main" val="10236816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24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pos="3840">
          <p15:clr>
            <a:srgbClr val="FBAE40"/>
          </p15:clr>
        </p15:guide>
        <p15:guide id="5" pos="75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70" y="1923690"/>
            <a:ext cx="5830030" cy="372896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BE5D83-7351-4B39-AE0E-8AB5DBB5EF20}"/>
              </a:ext>
            </a:extLst>
          </p:cNvPr>
          <p:cNvCxnSpPr>
            <a:cxnSpLocks/>
          </p:cNvCxnSpPr>
          <p:nvPr userDrawn="1"/>
        </p:nvCxnSpPr>
        <p:spPr>
          <a:xfrm>
            <a:off x="265971" y="1935726"/>
            <a:ext cx="5829508" cy="0"/>
          </a:xfrm>
          <a:prstGeom prst="line">
            <a:avLst/>
          </a:prstGeom>
          <a:ln cap="rnd">
            <a:gradFill>
              <a:gsLst>
                <a:gs pos="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68D642-0380-45CE-AC3A-70A7A02D4BE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917676"/>
            <a:ext cx="5851525" cy="374811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B6B28B-09FA-40B2-A263-204D83995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971" y="1333500"/>
            <a:ext cx="5829508" cy="5905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0701C93-DC52-4641-B23D-5E4F396A35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333500"/>
            <a:ext cx="5851525" cy="5905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1DA153-B06B-4513-A7CF-9579585E6BAB}"/>
              </a:ext>
            </a:extLst>
          </p:cNvPr>
          <p:cNvCxnSpPr>
            <a:cxnSpLocks/>
          </p:cNvCxnSpPr>
          <p:nvPr userDrawn="1"/>
        </p:nvCxnSpPr>
        <p:spPr>
          <a:xfrm>
            <a:off x="6133892" y="1935726"/>
            <a:ext cx="5829508" cy="0"/>
          </a:xfrm>
          <a:prstGeom prst="line">
            <a:avLst/>
          </a:prstGeom>
          <a:ln cap="rnd">
            <a:gradFill>
              <a:gsLst>
                <a:gs pos="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039C45B-CADA-E5EE-C395-A58FA3CA4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455CB85-A5AA-A7B5-D53C-12C39943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770049"/>
            <a:ext cx="11682077" cy="346075"/>
          </a:xfrm>
        </p:spPr>
        <p:txBody>
          <a:bodyPr anchor="b"/>
          <a:lstStyle>
            <a:lvl1pPr marL="182880" indent="-182880">
              <a:spcBef>
                <a:spcPts val="0"/>
              </a:spcBef>
              <a:buFont typeface="+mj-lt"/>
              <a:buAutoNum type="alphaLcPeriod"/>
              <a:defRPr sz="1200">
                <a:solidFill>
                  <a:srgbClr val="565B5D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footnote.</a:t>
            </a:r>
          </a:p>
          <a:p>
            <a:pPr lvl="0"/>
            <a:r>
              <a:rPr lang="en-US" dirty="0"/>
              <a:t>or Click to add abbreviation expansion.</a:t>
            </a:r>
          </a:p>
        </p:txBody>
      </p:sp>
    </p:spTree>
    <p:extLst>
      <p:ext uri="{BB962C8B-B14F-4D97-AF65-F5344CB8AC3E}">
        <p14:creationId xmlns:p14="http://schemas.microsoft.com/office/powerpoint/2010/main" val="12454265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24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pos="3840">
          <p15:clr>
            <a:srgbClr val="FBAE40"/>
          </p15:clr>
        </p15:guide>
        <p15:guide id="5" pos="75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4CD8B18-8B20-0E16-71F4-FCE5577BFF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</p:spTree>
    <p:extLst>
      <p:ext uri="{BB962C8B-B14F-4D97-AF65-F5344CB8AC3E}">
        <p14:creationId xmlns:p14="http://schemas.microsoft.com/office/powerpoint/2010/main" val="82888800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8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990" y="273051"/>
            <a:ext cx="7445096" cy="533816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6008" y="1435102"/>
            <a:ext cx="4011084" cy="41761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666CB1C-E6AE-CD25-F798-BD8386075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692413-0F53-5CB7-2184-7B918B7720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770049"/>
            <a:ext cx="11682077" cy="346075"/>
          </a:xfrm>
        </p:spPr>
        <p:txBody>
          <a:bodyPr anchor="b"/>
          <a:lstStyle>
            <a:lvl1pPr marL="182880" indent="-182880">
              <a:spcBef>
                <a:spcPts val="0"/>
              </a:spcBef>
              <a:buFont typeface="+mj-lt"/>
              <a:buAutoNum type="alphaLcPeriod"/>
              <a:defRPr sz="1200">
                <a:solidFill>
                  <a:srgbClr val="565B5D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footnote.</a:t>
            </a:r>
          </a:p>
          <a:p>
            <a:pPr lvl="0"/>
            <a:r>
              <a:rPr lang="en-US" dirty="0"/>
              <a:t>or Click to add abbreviation expansion.</a:t>
            </a:r>
          </a:p>
        </p:txBody>
      </p:sp>
    </p:spTree>
    <p:extLst>
      <p:ext uri="{BB962C8B-B14F-4D97-AF65-F5344CB8AC3E}">
        <p14:creationId xmlns:p14="http://schemas.microsoft.com/office/powerpoint/2010/main" val="15262392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1821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30389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98495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7E31BF5-5F65-A6B7-653A-35C0B0E1A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</p:spTree>
    <p:extLst>
      <p:ext uri="{BB962C8B-B14F-4D97-AF65-F5344CB8AC3E}">
        <p14:creationId xmlns:p14="http://schemas.microsoft.com/office/powerpoint/2010/main" val="292652587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AAC3-B582-14ED-3C6B-AF0B6235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062AB-80B9-7318-5FAC-9A1F09790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C83E0-1A50-92C6-89BA-0F6B2460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5503-D75B-4D2D-ABCC-4EFDF713ABE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77596-007F-E65D-142F-8B5A93975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DFD5F-FD89-5B54-7CD0-94F0BE57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3838-FC65-4286-BAD5-289EC0918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2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3038-5C72-1758-0DAE-DFD4F90E7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05E49-E894-5A8D-BE2D-C526F09B7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367DD-54F8-5BF7-CB49-4A0645415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C12BB7-B95F-5070-80E3-BEA8A96AC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057052-181A-DE91-906B-39B7421E03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526739-6F91-8CDD-1E73-2C952E50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35503-D75B-4D2D-ABCC-4EFDF713ABE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E06815-1CE8-6E0C-6FBC-2202D1E3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71F207-25C6-2AB8-6EE6-DAC90243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3838-FC65-4286-BAD5-289EC0918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67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925" y="174882"/>
            <a:ext cx="116821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925" y="1342498"/>
            <a:ext cx="11682153" cy="4310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9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4" r:id="rId2"/>
    <p:sldLayoutId id="2147483682" r:id="rId3"/>
    <p:sldLayoutId id="2147483683" r:id="rId4"/>
    <p:sldLayoutId id="2147483655" r:id="rId5"/>
    <p:sldLayoutId id="2147483656" r:id="rId6"/>
    <p:sldLayoutId id="2147483657" r:id="rId7"/>
    <p:sldLayoutId id="2147483695" r:id="rId8"/>
    <p:sldLayoutId id="2147483696" r:id="rId9"/>
    <p:sldLayoutId id="2147483697" r:id="rId10"/>
  </p:sldLayoutIdLst>
  <p:transition>
    <p:fade/>
  </p:transition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n-cs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0"/>
        </a:spcBef>
        <a:buClr>
          <a:schemeClr val="tx2"/>
        </a:buClr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0"/>
        </a:spcBef>
        <a:buClr>
          <a:schemeClr val="tx2"/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0"/>
        </a:spcBef>
        <a:buClr>
          <a:schemeClr val="tx2"/>
        </a:buClr>
        <a:buFont typeface="Open Sans" panose="020B0606030504020204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925" y="174882"/>
            <a:ext cx="116821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628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2" r:id="rId2"/>
    <p:sldLayoutId id="2147483685" r:id="rId3"/>
    <p:sldLayoutId id="2147483684" r:id="rId4"/>
  </p:sldLayoutIdLst>
  <p:transition>
    <p:fade/>
  </p:transition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chemeClr val="accent2"/>
          </a:solidFill>
          <a:latin typeface="Maitree" panose="00000500000000000000" pitchFamily="2" charset="-34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0"/>
        </a:spcBef>
        <a:buClrTx/>
        <a:buFont typeface="Arial"/>
        <a:buChar char="•"/>
        <a:defRPr lang="en-US" sz="2800" kern="1200" dirty="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0"/>
        </a:spcBef>
        <a:buClrTx/>
        <a:buFont typeface="Arial" panose="020B0604020202020204" pitchFamily="34" charset="0"/>
        <a:buChar char="•"/>
        <a:defRPr lang="en-US" sz="2400" kern="1200" dirty="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0"/>
        </a:spcBef>
        <a:buClrTx/>
        <a:buFont typeface="Wingdings" panose="05000000000000000000" pitchFamily="2" charset="2"/>
        <a:buChar char="§"/>
        <a:defRPr lang="en-US" sz="2000" kern="1200" dirty="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0"/>
        </a:spcBef>
        <a:buClrTx/>
        <a:buFont typeface="Arial" panose="020B0604020202020204" pitchFamily="34" charset="0"/>
        <a:buChar char="»"/>
        <a:defRPr lang="en-US" sz="1800" kern="1200" dirty="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0"/>
        </a:spcBef>
        <a:buClrTx/>
        <a:buFont typeface="Wingdings" panose="05000000000000000000" pitchFamily="2" charset="2"/>
        <a:buChar char="§"/>
        <a:defRPr lang="en-US" sz="1800" kern="1200" dirty="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71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41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1" r:id="rId2"/>
    <p:sldLayoutId id="214748369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A3361E-CF68-EA27-D747-DA1C9BF3F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30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to Use Phenotyping to Guide Management of Food Allergy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B3FBF2-869A-C73F-0E62-6D893353A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David R. </a:t>
            </a:r>
            <a:r>
              <a:rPr lang="en-US" dirty="0" err="1"/>
              <a:t>Stukus</a:t>
            </a:r>
            <a:r>
              <a:rPr lang="en-US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3756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617E1-1BF1-4F5E-0BE0-D3A7884E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5" y="174882"/>
            <a:ext cx="5421975" cy="1143000"/>
          </a:xfrm>
        </p:spPr>
        <p:txBody>
          <a:bodyPr/>
          <a:lstStyle/>
          <a:p>
            <a:r>
              <a:rPr lang="en-US" b="0" dirty="0">
                <a:latin typeface="+mn-lt"/>
              </a:rPr>
              <a:t>Allergic Inflammation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8F71C6-565E-0814-D37B-838BD70B4F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28015"/>
              </p:ext>
            </p:extLst>
          </p:nvPr>
        </p:nvGraphicFramePr>
        <p:xfrm>
          <a:off x="0" y="1324366"/>
          <a:ext cx="7324527" cy="4092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Brace 4">
            <a:extLst>
              <a:ext uri="{FF2B5EF4-FFF2-40B4-BE49-F238E27FC236}">
                <a16:creationId xmlns:a16="http://schemas.microsoft.com/office/drawing/2014/main" id="{A16EA269-B31E-0434-DD6F-523B9660DA71}"/>
              </a:ext>
            </a:extLst>
          </p:cNvPr>
          <p:cNvSpPr/>
          <p:nvPr/>
        </p:nvSpPr>
        <p:spPr>
          <a:xfrm>
            <a:off x="6671383" y="2021582"/>
            <a:ext cx="1306287" cy="2562808"/>
          </a:xfrm>
          <a:prstGeom prst="rightBrac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ECA24-15E3-AF30-C84D-D70182790DB0}"/>
              </a:ext>
            </a:extLst>
          </p:cNvPr>
          <p:cNvSpPr txBox="1"/>
          <p:nvPr/>
        </p:nvSpPr>
        <p:spPr>
          <a:xfrm>
            <a:off x="8503297" y="3419281"/>
            <a:ext cx="3452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Eosinophils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094E3-13C1-16CF-C312-06F9EBDDFF54}"/>
              </a:ext>
            </a:extLst>
          </p:cNvPr>
          <p:cNvSpPr txBox="1"/>
          <p:nvPr/>
        </p:nvSpPr>
        <p:spPr>
          <a:xfrm>
            <a:off x="9156441" y="5322601"/>
            <a:ext cx="1766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IL-5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DFDBA70C-77B3-3C30-976B-87B9BC001842}"/>
              </a:ext>
            </a:extLst>
          </p:cNvPr>
          <p:cNvSpPr/>
          <p:nvPr/>
        </p:nvSpPr>
        <p:spPr>
          <a:xfrm>
            <a:off x="9803363" y="4327461"/>
            <a:ext cx="472752" cy="81738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9C8DC6-ABBC-127E-7A60-D9DD1EBBF7AF}"/>
              </a:ext>
            </a:extLst>
          </p:cNvPr>
          <p:cNvSpPr txBox="1"/>
          <p:nvPr/>
        </p:nvSpPr>
        <p:spPr>
          <a:xfrm>
            <a:off x="8646369" y="2128158"/>
            <a:ext cx="2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IgE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4D128-1AAE-C610-FEB9-B9080809904D}"/>
              </a:ext>
            </a:extLst>
          </p:cNvPr>
          <p:cNvSpPr txBox="1"/>
          <p:nvPr/>
        </p:nvSpPr>
        <p:spPr>
          <a:xfrm>
            <a:off x="8472197" y="393646"/>
            <a:ext cx="3110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IL-4, IL-13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B7DE007-EBEF-481F-8440-132ACD9A1F08}"/>
              </a:ext>
            </a:extLst>
          </p:cNvPr>
          <p:cNvSpPr/>
          <p:nvPr/>
        </p:nvSpPr>
        <p:spPr>
          <a:xfrm>
            <a:off x="9803363" y="1384247"/>
            <a:ext cx="426096" cy="84071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1AB100-9E07-D9FA-88A6-8C2E92D56E57}"/>
              </a:ext>
            </a:extLst>
          </p:cNvPr>
          <p:cNvSpPr txBox="1"/>
          <p:nvPr/>
        </p:nvSpPr>
        <p:spPr>
          <a:xfrm>
            <a:off x="3846492" y="6219893"/>
            <a:ext cx="79372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12121"/>
                </a:solidFill>
              </a:rPr>
              <a:t>Pelaia P, et al. </a:t>
            </a:r>
            <a:r>
              <a:rPr lang="en-US" sz="1000" i="1" dirty="0">
                <a:solidFill>
                  <a:srgbClr val="212121"/>
                </a:solidFill>
              </a:rPr>
              <a:t>Front Physiol</a:t>
            </a:r>
            <a:r>
              <a:rPr lang="en-US" sz="1000" dirty="0">
                <a:solidFill>
                  <a:srgbClr val="212121"/>
                </a:solidFill>
              </a:rPr>
              <a:t>. 2019 Dec 17;10:1514</a:t>
            </a:r>
          </a:p>
          <a:p>
            <a:r>
              <a:rPr lang="en-US" sz="1000" dirty="0">
                <a:solidFill>
                  <a:srgbClr val="212121"/>
                </a:solidFill>
              </a:rPr>
              <a:t>Thibodeaux Q, et al. </a:t>
            </a:r>
            <a:r>
              <a:rPr lang="en-US" sz="1000" i="1" dirty="0">
                <a:solidFill>
                  <a:srgbClr val="212121"/>
                </a:solidFill>
              </a:rPr>
              <a:t>Hum Vaccin Immunother</a:t>
            </a:r>
            <a:r>
              <a:rPr lang="en-US" sz="1000" dirty="0">
                <a:solidFill>
                  <a:srgbClr val="212121"/>
                </a:solidFill>
              </a:rPr>
              <a:t>. 2019;15(9):2129-2139. 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136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595BE5-4B49-DDDA-8F30-C494123AD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3600" dirty="0">
                <a:latin typeface="+mn-lt"/>
                <a:cs typeface="+mn-cs"/>
              </a:rPr>
              <a:t>The Many Types of “</a:t>
            </a:r>
            <a:r>
              <a:rPr lang="en-US" dirty="0">
                <a:latin typeface="+mn-lt"/>
              </a:rPr>
              <a:t>Asthmas</a:t>
            </a:r>
            <a:r>
              <a:rPr lang="en-US" sz="3600" dirty="0">
                <a:latin typeface="+mn-lt"/>
                <a:cs typeface="+mn-cs"/>
              </a:rPr>
              <a:t>”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2B14615-E4ED-35A3-46E0-F4AC5225C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775978"/>
              </p:ext>
            </p:extLst>
          </p:nvPr>
        </p:nvGraphicFramePr>
        <p:xfrm>
          <a:off x="609600" y="1276350"/>
          <a:ext cx="10972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4">
            <a:extLst>
              <a:ext uri="{FF2B5EF4-FFF2-40B4-BE49-F238E27FC236}">
                <a16:creationId xmlns:a16="http://schemas.microsoft.com/office/drawing/2014/main" id="{79279353-94BD-9382-2E8F-08E33CC0DFF0}"/>
              </a:ext>
            </a:extLst>
          </p:cNvPr>
          <p:cNvSpPr/>
          <p:nvPr/>
        </p:nvSpPr>
        <p:spPr>
          <a:xfrm>
            <a:off x="508716" y="2089669"/>
            <a:ext cx="2949833" cy="299823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There is no “one size fits all” approach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166E558-058B-EAE4-6C40-54AC0088264C}"/>
              </a:ext>
            </a:extLst>
          </p:cNvPr>
          <p:cNvSpPr/>
          <p:nvPr/>
        </p:nvSpPr>
        <p:spPr>
          <a:xfrm flipH="1">
            <a:off x="8901152" y="2089669"/>
            <a:ext cx="2949833" cy="299823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Different:</a:t>
            </a:r>
          </a:p>
          <a:p>
            <a:pPr algn="ctr"/>
            <a:r>
              <a:rPr lang="en-US" sz="2400" dirty="0"/>
              <a:t>Prognosis</a:t>
            </a:r>
          </a:p>
          <a:p>
            <a:pPr algn="ctr"/>
            <a:r>
              <a:rPr lang="en-US" sz="2400" dirty="0"/>
              <a:t>Response to Rx</a:t>
            </a:r>
          </a:p>
        </p:txBody>
      </p:sp>
    </p:spTree>
    <p:extLst>
      <p:ext uri="{BB962C8B-B14F-4D97-AF65-F5344CB8AC3E}">
        <p14:creationId xmlns:p14="http://schemas.microsoft.com/office/powerpoint/2010/main" val="3820614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3C65B-F65B-FAF4-A712-A88A84C7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97" y="318102"/>
            <a:ext cx="10972800" cy="990600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Which TYPE of Asthma Does Your Patient Have?</a:t>
            </a:r>
          </a:p>
        </p:txBody>
      </p:sp>
      <p:pic>
        <p:nvPicPr>
          <p:cNvPr id="5" name="Graphic 4" descr="Lungs with solid fill">
            <a:extLst>
              <a:ext uri="{FF2B5EF4-FFF2-40B4-BE49-F238E27FC236}">
                <a16:creationId xmlns:a16="http://schemas.microsoft.com/office/drawing/2014/main" id="{B159A969-B411-451F-DBA9-E6A358666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954" y="1959671"/>
            <a:ext cx="3893457" cy="3893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16162-FDB2-09A4-2AF2-602297332B33}"/>
              </a:ext>
            </a:extLst>
          </p:cNvPr>
          <p:cNvSpPr txBox="1"/>
          <p:nvPr/>
        </p:nvSpPr>
        <p:spPr>
          <a:xfrm>
            <a:off x="6164712" y="1615123"/>
            <a:ext cx="4920343" cy="4196662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2667" dirty="0"/>
              <a:t>T</a:t>
            </a:r>
            <a:r>
              <a:rPr lang="en-US" sz="2667" baseline="-25000" dirty="0"/>
              <a:t>H</a:t>
            </a:r>
            <a:r>
              <a:rPr lang="en-US" sz="2667" dirty="0"/>
              <a:t>1 inflammation: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Adult onset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Smokers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Lack of allergies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667" dirty="0"/>
          </a:p>
          <a:p>
            <a:r>
              <a:rPr lang="en-US" sz="2667" dirty="0"/>
              <a:t>T</a:t>
            </a:r>
            <a:r>
              <a:rPr lang="en-US" sz="2667" baseline="-25000" dirty="0"/>
              <a:t>H</a:t>
            </a:r>
            <a:r>
              <a:rPr lang="en-US" sz="2667" dirty="0"/>
              <a:t>2 inflammation: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Atopic comorbidities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Peripheral eosinophilia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Elevated FeNO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4B6096-32EF-FCA3-C436-F2B2579EEEEA}"/>
              </a:ext>
            </a:extLst>
          </p:cNvPr>
          <p:cNvCxnSpPr/>
          <p:nvPr/>
        </p:nvCxnSpPr>
        <p:spPr>
          <a:xfrm flipV="1">
            <a:off x="3956180" y="2625013"/>
            <a:ext cx="1803917" cy="80398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1C3FA6-BFC5-30FA-F2C8-048BACBF095D}"/>
              </a:ext>
            </a:extLst>
          </p:cNvPr>
          <p:cNvCxnSpPr>
            <a:cxnSpLocks/>
          </p:cNvCxnSpPr>
          <p:nvPr/>
        </p:nvCxnSpPr>
        <p:spPr>
          <a:xfrm>
            <a:off x="4220547" y="4691741"/>
            <a:ext cx="175933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781F200-FB49-DE4E-FC97-9C7E92C2B339}"/>
              </a:ext>
            </a:extLst>
          </p:cNvPr>
          <p:cNvSpPr txBox="1"/>
          <p:nvPr/>
        </p:nvSpPr>
        <p:spPr>
          <a:xfrm>
            <a:off x="2859479" y="6229749"/>
            <a:ext cx="60634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1000" dirty="0">
                <a:solidFill>
                  <a:srgbClr val="212121"/>
                </a:solidFill>
              </a:rPr>
              <a:t>Kuruvilla ME, et al. </a:t>
            </a:r>
            <a:r>
              <a:rPr lang="en-US" sz="1000" i="1" dirty="0">
                <a:solidFill>
                  <a:srgbClr val="212121"/>
                </a:solidFill>
              </a:rPr>
              <a:t>Clin Rev Allergy Immunol</a:t>
            </a:r>
            <a:r>
              <a:rPr lang="en-US" sz="1000" dirty="0">
                <a:solidFill>
                  <a:srgbClr val="212121"/>
                </a:solidFill>
              </a:rPr>
              <a:t>. 2019 Apr;56(2):219-233.</a:t>
            </a: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54D999-A026-363C-B0FE-B31409052FEE}"/>
              </a:ext>
            </a:extLst>
          </p:cNvPr>
          <p:cNvSpPr txBox="1"/>
          <p:nvPr/>
        </p:nvSpPr>
        <p:spPr>
          <a:xfrm>
            <a:off x="269506" y="5736657"/>
            <a:ext cx="4803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FeNO</a:t>
            </a:r>
            <a:r>
              <a:rPr lang="en-US" sz="1800" dirty="0">
                <a:solidFill>
                  <a:srgbClr val="333333"/>
                </a:solidFill>
                <a:latin typeface="Cambria" panose="02040503050406030204" pitchFamily="18" charset="0"/>
              </a:rPr>
              <a:t>;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fraction exhaled nitric oxide</a:t>
            </a:r>
            <a:endParaRPr lang="en-US" sz="1800" dirty="0">
              <a:solidFill>
                <a:srgbClr val="212121"/>
              </a:solidFill>
              <a:latin typeface="system-u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83E1-E08B-4A28-5602-CEFFA4260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0" y="174882"/>
            <a:ext cx="4396465" cy="1143000"/>
          </a:xfrm>
        </p:spPr>
        <p:txBody>
          <a:bodyPr/>
          <a:lstStyle/>
          <a:p>
            <a:r>
              <a:rPr lang="en-US" b="0" dirty="0">
                <a:latin typeface="+mn-lt"/>
              </a:rPr>
              <a:t>Type 2 Asthma 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DD63B98-F7D3-8904-E715-D440ACFE1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2" y="1342498"/>
            <a:ext cx="4208058" cy="43101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Type 2 inflammation </a:t>
            </a:r>
          </a:p>
          <a:p>
            <a:r>
              <a:rPr lang="en-US" dirty="0">
                <a:solidFill>
                  <a:schemeClr val="tx1"/>
                </a:solidFill>
              </a:rPr>
              <a:t>Treatment 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More responsive to inhaled corticosteroids </a:t>
            </a:r>
            <a:endParaRPr lang="en-US" b="0" i="0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Role for biologics </a:t>
            </a:r>
            <a:endParaRPr lang="en-US" b="0" i="0" dirty="0">
              <a:solidFill>
                <a:schemeClr val="tx1"/>
              </a:solidFill>
              <a:effectLst/>
            </a:endParaRPr>
          </a:p>
          <a:p>
            <a:pPr lvl="1"/>
            <a:endParaRPr lang="en-US" dirty="0">
              <a:solidFill>
                <a:srgbClr val="333333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A0F95D-AF7F-6F6D-09E1-4C6EAB6F10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7209" y="6228271"/>
            <a:ext cx="8964791" cy="5736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000" dirty="0">
                <a:solidFill>
                  <a:srgbClr val="212121"/>
                </a:solidFill>
                <a:latin typeface="Aptos"/>
              </a:rPr>
              <a:t>Ray A, </a:t>
            </a:r>
            <a:r>
              <a:rPr lang="en-US" sz="1000" dirty="0">
                <a:latin typeface="Aptos"/>
              </a:rPr>
              <a:t>et</a:t>
            </a:r>
            <a:r>
              <a:rPr lang="en-US" sz="1000" dirty="0">
                <a:solidFill>
                  <a:srgbClr val="212121"/>
                </a:solidFill>
                <a:latin typeface="Aptos"/>
              </a:rPr>
              <a:t> al. </a:t>
            </a:r>
            <a:r>
              <a:rPr lang="en-US" sz="1000" i="1" err="1">
                <a:solidFill>
                  <a:srgbClr val="212121"/>
                </a:solidFill>
                <a:latin typeface="Aptos"/>
              </a:rPr>
              <a:t>Physiol</a:t>
            </a:r>
            <a:r>
              <a:rPr lang="en-US" sz="1000" i="1" dirty="0">
                <a:solidFill>
                  <a:srgbClr val="212121"/>
                </a:solidFill>
                <a:latin typeface="Aptos"/>
              </a:rPr>
              <a:t> Rev</a:t>
            </a:r>
            <a:r>
              <a:rPr lang="en-US" sz="1000" dirty="0">
                <a:solidFill>
                  <a:srgbClr val="212121"/>
                </a:solidFill>
                <a:latin typeface="Aptos"/>
              </a:rPr>
              <a:t>. 2020 Jul 1;100(3):983-1017</a:t>
            </a:r>
            <a:endParaRPr lang="en-US" sz="1000" dirty="0">
              <a:latin typeface="Apto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CCC9F-06D8-509D-9098-0364AA34FD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872894"/>
            <a:ext cx="11682077" cy="34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CS; corticosteroid; ICS; inhaled corticosteroid; IL; interleukin 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041431E-66B7-11AA-5C02-3064F286205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680271154"/>
              </p:ext>
            </p:extLst>
          </p:nvPr>
        </p:nvGraphicFramePr>
        <p:xfrm>
          <a:off x="4474030" y="746382"/>
          <a:ext cx="7182344" cy="468304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886199">
                  <a:extLst>
                    <a:ext uri="{9D8B030D-6E8A-4147-A177-3AD203B41FA5}">
                      <a16:colId xmlns:a16="http://schemas.microsoft.com/office/drawing/2014/main" val="3950124897"/>
                    </a:ext>
                  </a:extLst>
                </a:gridCol>
                <a:gridCol w="3296145">
                  <a:extLst>
                    <a:ext uri="{9D8B030D-6E8A-4147-A177-3AD203B41FA5}">
                      <a16:colId xmlns:a16="http://schemas.microsoft.com/office/drawing/2014/main" val="3940551813"/>
                    </a:ext>
                  </a:extLst>
                </a:gridCol>
              </a:tblGrid>
              <a:tr h="385383">
                <a:tc>
                  <a:txBody>
                    <a:bodyPr/>
                    <a:lstStyle/>
                    <a:p>
                      <a:r>
                        <a:rPr lang="en-US" dirty="0"/>
                        <a:t>Phenotype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Treatment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030476"/>
                  </a:ext>
                </a:extLst>
              </a:tr>
              <a:tr h="67442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Mild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CS responsive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Early onset allergic asthma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ICS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64436"/>
                  </a:ext>
                </a:extLst>
              </a:tr>
              <a:tr h="95275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Early onset, moderate to severe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CS treated, modestly responsive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Allergic asthma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CS, </a:t>
                      </a:r>
                      <a:r>
                        <a:rPr lang="en-US" b="1" dirty="0"/>
                        <a:t>Anti-</a:t>
                      </a:r>
                      <a:r>
                        <a:rPr lang="en-US" b="1" err="1"/>
                        <a:t>IgE</a:t>
                      </a:r>
                      <a:r>
                        <a:rPr lang="en-US" b="1" dirty="0"/>
                        <a:t>, anti-IL4R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269677"/>
                  </a:ext>
                </a:extLst>
              </a:tr>
              <a:tr h="124179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Late onset, moderate to severe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Eosinophilic </a:t>
                      </a:r>
                      <a:r>
                        <a:rPr lang="en-US" sz="1800" u="none" strike="noStrike" noProof="0" dirty="0">
                          <a:solidFill>
                            <a:srgbClr val="333333"/>
                          </a:solidFill>
                        </a:rPr>
                        <a:t>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u="none" strike="noStrike" noProof="0" dirty="0">
                          <a:solidFill>
                            <a:srgbClr val="333333"/>
                          </a:solidFill>
                        </a:rPr>
                        <a:t>Less CS responsive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u="none" strike="noStrike" noProof="0" dirty="0">
                          <a:solidFill>
                            <a:srgbClr val="333333"/>
                          </a:solidFill>
                        </a:rPr>
                        <a:t>Nasal polyposis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CS, </a:t>
                      </a:r>
                      <a:r>
                        <a:rPr lang="en-US" b="1" dirty="0"/>
                        <a:t>Anti-IL-4R/ Anti-IL-5/5R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244174"/>
                  </a:ext>
                </a:extLst>
              </a:tr>
              <a:tr h="95275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Complex T2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Very severe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 cell/ Type 1- dominant autoimmunity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 strike="noStrike" noProof="0" dirty="0">
                          <a:solidFill>
                            <a:srgbClr val="333333"/>
                          </a:solidFill>
                        </a:rPr>
                        <a:t>Anti-IL-4R/ Anti-IL-5/5R</a:t>
                      </a:r>
                    </a:p>
                    <a:p>
                      <a:pPr lvl="0">
                        <a:buNone/>
                      </a:pPr>
                      <a:r>
                        <a:rPr lang="en-US" sz="1800" u="none" strike="noStrike" noProof="0" dirty="0">
                          <a:solidFill>
                            <a:srgbClr val="333333"/>
                          </a:solidFill>
                        </a:rPr>
                        <a:t>With or without immunosuppressant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608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01303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67E9FF-1F84-24F8-66D3-B1510277F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Type 2 Low Asthma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8D1D23B-0519-8D16-93BE-55C369880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1" y="1321033"/>
            <a:ext cx="4097642" cy="44490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Highly variable characteristics 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Lack of T2 inflammatory markers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Poor corticosteroid responsiveness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Obesity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Metabolic dysfunction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Neutrophil activation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Treatment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Bronchodilators 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Muscarinic antagonists 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C74008B-60B8-B93A-7565-FA5B1A0881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050" dirty="0">
                <a:solidFill>
                  <a:srgbClr val="212121"/>
                </a:solidFill>
              </a:rPr>
              <a:t>Ray A, et al. </a:t>
            </a:r>
            <a:r>
              <a:rPr lang="en-US" sz="1050" i="1" dirty="0" err="1">
                <a:solidFill>
                  <a:srgbClr val="212121"/>
                </a:solidFill>
              </a:rPr>
              <a:t>Physiol</a:t>
            </a:r>
            <a:r>
              <a:rPr lang="en-US" sz="1050" i="1" dirty="0">
                <a:solidFill>
                  <a:srgbClr val="212121"/>
                </a:solidFill>
              </a:rPr>
              <a:t> Rev</a:t>
            </a:r>
            <a:r>
              <a:rPr lang="en-US" sz="1050" dirty="0">
                <a:solidFill>
                  <a:srgbClr val="212121"/>
                </a:solidFill>
              </a:rPr>
              <a:t>. 2020 Jul 1;100(3):983-1017.</a:t>
            </a:r>
            <a:endParaRPr lang="en-US" sz="105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8E03046-5FE8-9AC6-3D0B-63C9BAB4E4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CS, corticosteroids; ICS, inhaled corticosteroid; IL interleukin 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15CC4F07-F4DC-5D0A-86A0-A94636788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25438"/>
              </p:ext>
            </p:extLst>
          </p:nvPr>
        </p:nvGraphicFramePr>
        <p:xfrm>
          <a:off x="4679293" y="1132102"/>
          <a:ext cx="7246736" cy="458187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215094">
                  <a:extLst>
                    <a:ext uri="{9D8B030D-6E8A-4147-A177-3AD203B41FA5}">
                      <a16:colId xmlns:a16="http://schemas.microsoft.com/office/drawing/2014/main" val="3950124897"/>
                    </a:ext>
                  </a:extLst>
                </a:gridCol>
                <a:gridCol w="3031642">
                  <a:extLst>
                    <a:ext uri="{9D8B030D-6E8A-4147-A177-3AD203B41FA5}">
                      <a16:colId xmlns:a16="http://schemas.microsoft.com/office/drawing/2014/main" val="3940551813"/>
                    </a:ext>
                  </a:extLst>
                </a:gridCol>
              </a:tblGrid>
              <a:tr h="375633">
                <a:tc>
                  <a:txBody>
                    <a:bodyPr/>
                    <a:lstStyle/>
                    <a:p>
                      <a:r>
                        <a:rPr lang="en-US" dirty="0"/>
                        <a:t>Phenotype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Treatment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030476"/>
                  </a:ext>
                </a:extLst>
              </a:tr>
              <a:tr h="479943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Stable, mild asthma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Bronchodilators 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Low dose ICS?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419075"/>
                  </a:ext>
                </a:extLst>
              </a:tr>
              <a:tr h="68768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Late onset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Obese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Airway disease  (minimal obstruction and reversibility)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Weight loss 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Metabolic targes 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Anti-IL 6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71348"/>
                  </a:ext>
                </a:extLst>
              </a:tr>
              <a:tr h="888253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Early onset, long disease duration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High dose CS Rx 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Moderate obstruction/ minimal br</a:t>
                      </a:r>
                      <a:r>
                        <a:rPr lang="en-US" sz="1800" u="none" strike="noStrike" noProof="0" dirty="0">
                          <a:solidFill>
                            <a:srgbClr val="333333"/>
                          </a:solidFill>
                        </a:rPr>
                        <a:t>onchodilator</a:t>
                      </a:r>
                      <a:r>
                        <a:rPr lang="en-US" dirty="0"/>
                        <a:t> response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Unclear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694917"/>
                  </a:ext>
                </a:extLst>
              </a:tr>
              <a:tr h="809456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Late onset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Infection/smoking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Sputum production/ moderate obstruction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Macrolides?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Anit-IL-β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Mucous clearance measures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361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850729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baby's mouth open&#10;&#10;Description automatically generated">
            <a:extLst>
              <a:ext uri="{FF2B5EF4-FFF2-40B4-BE49-F238E27FC236}">
                <a16:creationId xmlns:a16="http://schemas.microsoft.com/office/drawing/2014/main" id="{A99CBFEA-A145-4EC8-6D07-214C32B6B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27" y="1400175"/>
            <a:ext cx="3233608" cy="2360084"/>
          </a:xfrm>
        </p:spPr>
      </p:pic>
      <p:pic>
        <p:nvPicPr>
          <p:cNvPr id="11" name="Picture 10" descr="A close-up of a skin rash&#10;&#10;Description automatically generated">
            <a:extLst>
              <a:ext uri="{FF2B5EF4-FFF2-40B4-BE49-F238E27FC236}">
                <a16:creationId xmlns:a16="http://schemas.microsoft.com/office/drawing/2014/main" id="{AC41CCD1-DF69-01C3-D40A-314BC7608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48" y="1400175"/>
            <a:ext cx="4123325" cy="2350347"/>
          </a:xfrm>
          <a:prstGeom prst="rect">
            <a:avLst/>
          </a:prstGeom>
        </p:spPr>
      </p:pic>
      <p:pic>
        <p:nvPicPr>
          <p:cNvPr id="9" name="Picture 8" descr="Close-up of a person's feet with a few blisters&#10;&#10;Description automatically generated">
            <a:extLst>
              <a:ext uri="{FF2B5EF4-FFF2-40B4-BE49-F238E27FC236}">
                <a16:creationId xmlns:a16="http://schemas.microsoft.com/office/drawing/2014/main" id="{1ED27B62-28E4-0691-09F9-4C520D7AF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10" y="3840693"/>
            <a:ext cx="4123325" cy="2066924"/>
          </a:xfrm>
          <a:prstGeom prst="rect">
            <a:avLst/>
          </a:prstGeom>
        </p:spPr>
      </p:pic>
      <p:pic>
        <p:nvPicPr>
          <p:cNvPr id="7" name="Picture 6" descr="A close-up of a person's legs&#10;&#10;Description automatically generated">
            <a:extLst>
              <a:ext uri="{FF2B5EF4-FFF2-40B4-BE49-F238E27FC236}">
                <a16:creationId xmlns:a16="http://schemas.microsoft.com/office/drawing/2014/main" id="{B820F6C4-8E85-E295-78F0-CBB7F0358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23" y="3840693"/>
            <a:ext cx="3322950" cy="2066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AA77E-4BBC-7754-08CD-0B2EF9387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66700"/>
            <a:ext cx="11772900" cy="990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dirty="0">
                <a:latin typeface="+mn-lt"/>
              </a:rPr>
              <a:t>Which TYPE of Atopic Dermatitis Does Your Patient Have?</a:t>
            </a:r>
          </a:p>
        </p:txBody>
      </p:sp>
    </p:spTree>
    <p:extLst>
      <p:ext uri="{BB962C8B-B14F-4D97-AF65-F5344CB8AC3E}">
        <p14:creationId xmlns:p14="http://schemas.microsoft.com/office/powerpoint/2010/main" val="3513990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4BB52-8715-9E49-0AB4-AEF82A6D1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Atopic Dermatitis Phenotypes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088B4-BFD0-A4A3-A3A0-0EA7681B9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+mj-ea"/>
              </a:rPr>
              <a:t>Categorized by 1 of the following  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+mj-ea"/>
              </a:rPr>
              <a:t>Age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+mj-ea"/>
              </a:rPr>
              <a:t>Topography 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+mj-ea"/>
              </a:rPr>
              <a:t>Morphology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3E90C-7480-424F-C5F6-552C05466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0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Raimondo Aet al. </a:t>
            </a:r>
            <a:r>
              <a:rPr lang="en-US" sz="1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Dermatol </a:t>
            </a:r>
            <a:r>
              <a:rPr lang="en-US" sz="10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Pract</a:t>
            </a:r>
            <a:r>
              <a:rPr lang="en-US" sz="1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Concept</a:t>
            </a: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2021;11(4):e2021146. Published 2021 Oct 1.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27183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7B0C2-723B-2DE7-73B1-CD9BDFD4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a typeface="+mj-lt"/>
                <a:cs typeface="+mj-lt"/>
              </a:rPr>
              <a:t>Atopic Dermatitis Age-Related Clinical Phenotypes </a:t>
            </a:r>
            <a:endParaRPr lang="en-US" sz="1200" dirty="0">
              <a:solidFill>
                <a:srgbClr val="212121"/>
              </a:solidFill>
              <a:latin typeface="Cambria"/>
              <a:ea typeface="Cambria"/>
              <a:cs typeface="Maitree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55611D7-D464-31B9-BB04-D2884E7E2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080146"/>
              </p:ext>
            </p:extLst>
          </p:nvPr>
        </p:nvGraphicFramePr>
        <p:xfrm>
          <a:off x="266700" y="1343025"/>
          <a:ext cx="11680822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732">
                  <a:extLst>
                    <a:ext uri="{9D8B030D-6E8A-4147-A177-3AD203B41FA5}">
                      <a16:colId xmlns:a16="http://schemas.microsoft.com/office/drawing/2014/main" val="1043423596"/>
                    </a:ext>
                  </a:extLst>
                </a:gridCol>
                <a:gridCol w="5490483">
                  <a:extLst>
                    <a:ext uri="{9D8B030D-6E8A-4147-A177-3AD203B41FA5}">
                      <a16:colId xmlns:a16="http://schemas.microsoft.com/office/drawing/2014/main" val="3191513516"/>
                    </a:ext>
                  </a:extLst>
                </a:gridCol>
                <a:gridCol w="3893607">
                  <a:extLst>
                    <a:ext uri="{9D8B030D-6E8A-4147-A177-3AD203B41FA5}">
                      <a16:colId xmlns:a16="http://schemas.microsoft.com/office/drawing/2014/main" val="2492503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Phenotype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Clinical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Differential Diagnosis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997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Infantile (0–2 years)</a:t>
                      </a:r>
                      <a:endParaRPr lang="en-US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Eczematous lesions typically affect scalp, checks, neck, and extensor parts of the extremities with edematous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papulo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-vesicles, oozing, and crusting.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Seborrheic dermatitis, psoriasis, scabies, ichthyosis vulgaris, phenylketonuria</a:t>
                      </a:r>
                      <a:b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</a:b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Genetic syndromes:</a:t>
                      </a:r>
                      <a:b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</a:b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Di George syndrome, Netherton syndrome,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Wiskott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-Aldrich syndrome.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560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Childhood (2–12 years)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Eczematous lesions typically affect popliteal and antecubital fossa, hand, and foot, with edematous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papulo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-vesicles, oozing, crusting, and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lichenification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Impetigo, psoriasis, tinea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manuum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pedis.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133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Adolescent/adult (12–60 years)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Eczematous lesions prevalently affect head, neck and flexural areas, with xerosis,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lichenification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and depigmentation. In females they also involve periorbital and nipple areas.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ACD, psoriasis, cutaneous T-cell lymphoma, pityriasis rubra pilaris, pityriasis rosea,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asteatotic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 eczema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680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Elderly (&gt;60 years)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Extensive eczematous lesions, including flexural areas, up to erythrodermic aspect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ACD, psoriasis, cutaneous T-cell lymphoma, pityriasis rubra pilaris, pityriasis rosea,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asteatotic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 eczema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219107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248C0-A34C-1EDB-A9EB-BC8CE50E1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000" dirty="0">
                <a:solidFill>
                  <a:srgbClr val="212121"/>
                </a:solidFill>
                <a:ea typeface="+mn-lt"/>
                <a:cs typeface="+mn-lt"/>
              </a:rPr>
              <a:t>Raimondo Aet al. </a:t>
            </a:r>
            <a:r>
              <a:rPr lang="en-US" sz="1000" i="1" dirty="0">
                <a:ea typeface="+mn-lt"/>
                <a:cs typeface="+mn-lt"/>
              </a:rPr>
              <a:t>Dermatol </a:t>
            </a:r>
            <a:r>
              <a:rPr lang="en-US" sz="1000" i="1" dirty="0" err="1">
                <a:ea typeface="+mn-lt"/>
                <a:cs typeface="+mn-lt"/>
              </a:rPr>
              <a:t>Pract</a:t>
            </a:r>
            <a:r>
              <a:rPr lang="en-US" sz="1000" i="1" dirty="0">
                <a:ea typeface="+mn-lt"/>
                <a:cs typeface="+mn-lt"/>
              </a:rPr>
              <a:t> Concept</a:t>
            </a:r>
            <a:r>
              <a:rPr lang="en-US" sz="1000" dirty="0">
                <a:ea typeface="+mn-lt"/>
                <a:cs typeface="+mn-lt"/>
              </a:rPr>
              <a:t>. 2021;11(4):e2021146.</a:t>
            </a:r>
            <a:endParaRPr lang="en-US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FC2AC-2EE2-9AD5-96DE-01B34402E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333333"/>
                </a:solidFill>
                <a:ea typeface="+mn-lt"/>
                <a:cs typeface="+mn-lt"/>
              </a:rPr>
              <a:t>ACD;  </a:t>
            </a:r>
            <a:r>
              <a:rPr lang="fr-FR" dirty="0" err="1">
                <a:solidFill>
                  <a:srgbClr val="333333"/>
                </a:solidFill>
                <a:ea typeface="+mn-lt"/>
                <a:cs typeface="+mn-lt"/>
              </a:rPr>
              <a:t>allergic</a:t>
            </a:r>
            <a:r>
              <a:rPr lang="fr-FR" dirty="0">
                <a:solidFill>
                  <a:srgbClr val="333333"/>
                </a:solidFill>
                <a:ea typeface="+mn-lt"/>
                <a:cs typeface="+mn-lt"/>
              </a:rPr>
              <a:t> contact </a:t>
            </a:r>
            <a:r>
              <a:rPr lang="fr-FR" dirty="0" err="1">
                <a:solidFill>
                  <a:srgbClr val="333333"/>
                </a:solidFill>
                <a:ea typeface="+mn-lt"/>
                <a:cs typeface="+mn-lt"/>
              </a:rPr>
              <a:t>dermatitis</a:t>
            </a:r>
            <a:endParaRPr lang="fr-FR" dirty="0" err="1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4081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7B0C2-723B-2DE7-73B1-CD9BDFD4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a typeface="+mj-lt"/>
                <a:cs typeface="+mj-lt"/>
              </a:rPr>
              <a:t>Atopic Dermatitis Topography-Related Clinical Phenotypes </a:t>
            </a:r>
            <a:endParaRPr lang="en-US" sz="1200" dirty="0">
              <a:solidFill>
                <a:srgbClr val="212121"/>
              </a:solidFill>
              <a:latin typeface="Cambria"/>
              <a:ea typeface="Cambria"/>
              <a:cs typeface="Maitree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55611D7-D464-31B9-BB04-D2884E7E2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390651"/>
              </p:ext>
            </p:extLst>
          </p:nvPr>
        </p:nvGraphicFramePr>
        <p:xfrm>
          <a:off x="255968" y="1568405"/>
          <a:ext cx="11680821" cy="3703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295">
                  <a:extLst>
                    <a:ext uri="{9D8B030D-6E8A-4147-A177-3AD203B41FA5}">
                      <a16:colId xmlns:a16="http://schemas.microsoft.com/office/drawing/2014/main" val="1043423596"/>
                    </a:ext>
                  </a:extLst>
                </a:gridCol>
                <a:gridCol w="5833919">
                  <a:extLst>
                    <a:ext uri="{9D8B030D-6E8A-4147-A177-3AD203B41FA5}">
                      <a16:colId xmlns:a16="http://schemas.microsoft.com/office/drawing/2014/main" val="3191513516"/>
                    </a:ext>
                  </a:extLst>
                </a:gridCol>
                <a:gridCol w="3893607">
                  <a:extLst>
                    <a:ext uri="{9D8B030D-6E8A-4147-A177-3AD203B41FA5}">
                      <a16:colId xmlns:a16="http://schemas.microsoft.com/office/drawing/2014/main" val="2492503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Phenotype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Clinical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Differential Diagnosis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997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Scalp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Erythema, scaling, crusting, </a:t>
                      </a:r>
                      <a:r>
                        <a:rPr lang="en-US" sz="14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lichenification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excoriation, and scarring.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Psoriasis, seborrheic dermatitis, ACD, ICD, tinea </a:t>
                      </a:r>
                      <a:r>
                        <a:rPr lang="en-US" sz="14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capitits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560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Erythema, oozing, edema, xerosis, </a:t>
                      </a:r>
                      <a:r>
                        <a:rPr lang="en-US" sz="14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lichenification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dyspigmentation, and excoriation.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ACD, ICD, psoriasis, seborrheic dermatitis, impetigo.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13392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Erythema, scaling, crusting, </a:t>
                      </a:r>
                      <a:r>
                        <a:rPr lang="en-US" sz="1400" b="0" i="0" u="none" strike="noStrike" noProof="0" dirty="0" err="1">
                          <a:solidFill>
                            <a:srgbClr val="212121"/>
                          </a:solidFill>
                          <a:latin typeface="Cambria"/>
                        </a:rPr>
                        <a:t>lichenification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depigmentation, and scarring.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ACD, ICD, psoriasis, infectious conjunctivitis.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3061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Lips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Erythema, xerosis, </a:t>
                      </a:r>
                      <a:r>
                        <a:rPr lang="en-US" sz="14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lichenification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fissuration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and dyspigmentation.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ACD, ICD, psoriasis, infectious cheilitis.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04454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Flexures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Erythema, edema, excoriation, </a:t>
                      </a:r>
                      <a:r>
                        <a:rPr lang="en-US" sz="14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lichenification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oozing, and crusting.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Psoriasis, seborrheic dermatitis, ACD, ICD, infectious intertrigo, scabies.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74024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Nipples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Erythema, scaling, crusting, </a:t>
                      </a:r>
                      <a:r>
                        <a:rPr lang="en-US" sz="14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lichenification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excoriation, and scarring.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Psoriasis, ACD, Jogger’s nipple, Paget’s disease.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08212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Hands and Foot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Erythema, xerosis, </a:t>
                      </a:r>
                      <a:r>
                        <a:rPr lang="en-US" sz="14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lichenification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scaling, crusting, </a:t>
                      </a:r>
                      <a:r>
                        <a:rPr lang="en-US" sz="14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fissuration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and dyspigmentation.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Psoriasis, ACD, ICD, tinea </a:t>
                      </a:r>
                      <a:r>
                        <a:rPr lang="en-US" sz="14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manuum</a:t>
                      </a:r>
                      <a:r>
                        <a:rPr lang="en-US" sz="14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, tinea pedis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787131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248C0-A34C-1EDB-A9EB-BC8CE50E1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000" dirty="0">
                <a:solidFill>
                  <a:srgbClr val="212121"/>
                </a:solidFill>
                <a:ea typeface="+mn-lt"/>
                <a:cs typeface="+mn-lt"/>
              </a:rPr>
              <a:t>Raimondo Aet al. </a:t>
            </a:r>
            <a:r>
              <a:rPr lang="en-US" sz="1000" i="1" dirty="0">
                <a:ea typeface="+mn-lt"/>
                <a:cs typeface="+mn-lt"/>
              </a:rPr>
              <a:t>Dermatol </a:t>
            </a:r>
            <a:r>
              <a:rPr lang="en-US" sz="1000" i="1" dirty="0" err="1">
                <a:ea typeface="+mn-lt"/>
                <a:cs typeface="+mn-lt"/>
              </a:rPr>
              <a:t>Pract</a:t>
            </a:r>
            <a:r>
              <a:rPr lang="en-US" sz="1000" i="1" dirty="0">
                <a:ea typeface="+mn-lt"/>
                <a:cs typeface="+mn-lt"/>
              </a:rPr>
              <a:t> Concept</a:t>
            </a:r>
            <a:r>
              <a:rPr lang="en-US" sz="1000" dirty="0">
                <a:ea typeface="+mn-lt"/>
                <a:cs typeface="+mn-lt"/>
              </a:rPr>
              <a:t>. 2021;11(4):e2021146.</a:t>
            </a:r>
            <a:endParaRPr lang="en-US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FC2AC-2EE2-9AD5-96DE-01B34402E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333333"/>
                </a:solidFill>
                <a:ea typeface="+mn-lt"/>
                <a:cs typeface="+mn-lt"/>
              </a:rPr>
              <a:t>ACD;  </a:t>
            </a:r>
            <a:r>
              <a:rPr lang="fr-FR" dirty="0" err="1">
                <a:solidFill>
                  <a:srgbClr val="333333"/>
                </a:solidFill>
                <a:ea typeface="+mn-lt"/>
                <a:cs typeface="+mn-lt"/>
              </a:rPr>
              <a:t>allergic</a:t>
            </a:r>
            <a:r>
              <a:rPr lang="fr-FR" dirty="0">
                <a:solidFill>
                  <a:srgbClr val="333333"/>
                </a:solidFill>
                <a:ea typeface="+mn-lt"/>
                <a:cs typeface="+mn-lt"/>
              </a:rPr>
              <a:t> contact </a:t>
            </a:r>
            <a:r>
              <a:rPr lang="fr-FR" dirty="0" err="1">
                <a:solidFill>
                  <a:srgbClr val="333333"/>
                </a:solidFill>
                <a:ea typeface="+mn-lt"/>
                <a:cs typeface="+mn-lt"/>
              </a:rPr>
              <a:t>dermatitis</a:t>
            </a:r>
            <a:r>
              <a:rPr lang="fr-FR" dirty="0">
                <a:solidFill>
                  <a:srgbClr val="333333"/>
                </a:solidFill>
                <a:ea typeface="+mn-lt"/>
                <a:cs typeface="+mn-lt"/>
              </a:rPr>
              <a:t>; ICD;  irritant contact </a:t>
            </a:r>
            <a:r>
              <a:rPr lang="fr-FR" dirty="0" err="1">
                <a:solidFill>
                  <a:srgbClr val="333333"/>
                </a:solidFill>
                <a:ea typeface="+mn-lt"/>
                <a:cs typeface="+mn-lt"/>
              </a:rPr>
              <a:t>dermatitis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4295358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7B0C2-723B-2DE7-73B1-CD9BDFD4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a typeface="+mj-lt"/>
                <a:cs typeface="+mj-lt"/>
              </a:rPr>
              <a:t>Atopic Dermatitis Morphology-Related Clinical Phenotypes </a:t>
            </a:r>
            <a:endParaRPr lang="en-US" sz="1200" dirty="0">
              <a:solidFill>
                <a:srgbClr val="212121"/>
              </a:solidFill>
              <a:latin typeface="Cambria"/>
              <a:ea typeface="Cambria"/>
              <a:cs typeface="Maitree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55611D7-D464-31B9-BB04-D2884E7E2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5500279"/>
              </p:ext>
            </p:extLst>
          </p:nvPr>
        </p:nvGraphicFramePr>
        <p:xfrm>
          <a:off x="266700" y="1343025"/>
          <a:ext cx="1168082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731">
                  <a:extLst>
                    <a:ext uri="{9D8B030D-6E8A-4147-A177-3AD203B41FA5}">
                      <a16:colId xmlns:a16="http://schemas.microsoft.com/office/drawing/2014/main" val="1043423596"/>
                    </a:ext>
                  </a:extLst>
                </a:gridCol>
                <a:gridCol w="4851042">
                  <a:extLst>
                    <a:ext uri="{9D8B030D-6E8A-4147-A177-3AD203B41FA5}">
                      <a16:colId xmlns:a16="http://schemas.microsoft.com/office/drawing/2014/main" val="3191513516"/>
                    </a:ext>
                  </a:extLst>
                </a:gridCol>
                <a:gridCol w="4533047">
                  <a:extLst>
                    <a:ext uri="{9D8B030D-6E8A-4147-A177-3AD203B41FA5}">
                      <a16:colId xmlns:a16="http://schemas.microsoft.com/office/drawing/2014/main" val="2492503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Phenotype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Clinical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Differential Diagnosis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997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Nummular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Circinate and ovoid plaques with central clearing and peripheral extension of papules and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papulo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-vesicles.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ACD, tinea corporis, psoriasis, pityriasis rosea,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asteatotic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 eczema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560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Prurigo Nodularis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Excoriated hyperkeratotic and intensely itchy nodules.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Scabies, cutaneous T-cell lymphoma, psoriasis bullous pemphigoid, paraneoplastic manifestations.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13392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Erythrodermic phenotype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Erythema on &gt;90% of the body surface area.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Cutaneous T-cell lymphoma, psoriasis, bullous pemphigoid, Lyell syndrome, paraneoplastic manifestations.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30615"/>
                  </a:ext>
                </a:extLst>
              </a:tr>
              <a:tr h="3219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Lichenified</a:t>
                      </a:r>
                      <a:endParaRPr lang="en-US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Skin is thick with accentuated creases and a leathery appearance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Psoriasis, cutaneous T-cell lymphoma, ACD.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04454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Follicular/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papular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Papular-lichenoid lesions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Lichen </a:t>
                      </a:r>
                      <a:r>
                        <a:rPr lang="en-US" sz="1600" b="0" i="0" u="none" strike="noStrike" noProof="0" err="1">
                          <a:solidFill>
                            <a:srgbClr val="212121"/>
                          </a:solidFill>
                          <a:latin typeface="Cambria"/>
                        </a:rPr>
                        <a:t>ruber</a:t>
                      </a:r>
                      <a:r>
                        <a:rPr lang="en-US" sz="1600" b="0" i="0" u="none" strike="noStrike" noProof="0" dirty="0">
                          <a:solidFill>
                            <a:srgbClr val="212121"/>
                          </a:solidFill>
                          <a:latin typeface="Cambria"/>
                        </a:rPr>
                        <a:t> planus, psoriasis, pityriasis rubra pilaris.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740249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248C0-A34C-1EDB-A9EB-BC8CE50E1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000" dirty="0">
                <a:solidFill>
                  <a:srgbClr val="212121"/>
                </a:solidFill>
                <a:ea typeface="+mn-lt"/>
                <a:cs typeface="+mn-lt"/>
              </a:rPr>
              <a:t>Raimondo Aet al. </a:t>
            </a:r>
            <a:r>
              <a:rPr lang="en-US" sz="1000" i="1" dirty="0">
                <a:ea typeface="+mn-lt"/>
                <a:cs typeface="+mn-lt"/>
              </a:rPr>
              <a:t>Dermatol </a:t>
            </a:r>
            <a:r>
              <a:rPr lang="en-US" sz="1000" i="1" dirty="0" err="1">
                <a:ea typeface="+mn-lt"/>
                <a:cs typeface="+mn-lt"/>
              </a:rPr>
              <a:t>Pract</a:t>
            </a:r>
            <a:r>
              <a:rPr lang="en-US" sz="1000" i="1" dirty="0">
                <a:ea typeface="+mn-lt"/>
                <a:cs typeface="+mn-lt"/>
              </a:rPr>
              <a:t> Concept</a:t>
            </a:r>
            <a:r>
              <a:rPr lang="en-US" sz="1000" dirty="0">
                <a:ea typeface="+mn-lt"/>
                <a:cs typeface="+mn-lt"/>
              </a:rPr>
              <a:t>. 2021;11(4):e2021146.</a:t>
            </a:r>
            <a:endParaRPr lang="en-US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FC2AC-2EE2-9AD5-96DE-01B34402E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333333"/>
                </a:solidFill>
                <a:ea typeface="+mn-lt"/>
                <a:cs typeface="+mn-lt"/>
              </a:rPr>
              <a:t>ACD;  </a:t>
            </a:r>
            <a:r>
              <a:rPr lang="fr-FR" dirty="0" err="1">
                <a:solidFill>
                  <a:srgbClr val="333333"/>
                </a:solidFill>
                <a:ea typeface="+mn-lt"/>
                <a:cs typeface="+mn-lt"/>
              </a:rPr>
              <a:t>allergic</a:t>
            </a:r>
            <a:r>
              <a:rPr lang="fr-FR" dirty="0">
                <a:solidFill>
                  <a:srgbClr val="333333"/>
                </a:solidFill>
                <a:ea typeface="+mn-lt"/>
                <a:cs typeface="+mn-lt"/>
              </a:rPr>
              <a:t> contact </a:t>
            </a:r>
            <a:r>
              <a:rPr lang="fr-FR" dirty="0" err="1">
                <a:solidFill>
                  <a:srgbClr val="333333"/>
                </a:solidFill>
                <a:ea typeface="+mn-lt"/>
                <a:cs typeface="+mn-lt"/>
              </a:rPr>
              <a:t>dermatitis</a:t>
            </a:r>
            <a:endParaRPr lang="fr-FR" dirty="0" err="1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738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8321-E44D-4003-870A-918E3A55A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Faculty Presenter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742FFF3-D1FF-440F-8A47-FC00B16FA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Professor of Clinical Pediatrics</a:t>
            </a:r>
          </a:p>
          <a:p>
            <a:r>
              <a:rPr lang="en-US" sz="2800" dirty="0"/>
              <a:t>Division of Allergy and Immunology</a:t>
            </a:r>
          </a:p>
          <a:p>
            <a:r>
              <a:rPr lang="en-US" sz="2800" dirty="0"/>
              <a:t>Nationwide Children’s Hospital</a:t>
            </a:r>
          </a:p>
          <a:p>
            <a:r>
              <a:rPr lang="en-US" sz="2800" dirty="0"/>
              <a:t>Columbus, Ohio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B8ACDA-9F2C-4A8C-82F9-4131B63D71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sz="2800" b="0" dirty="0"/>
              <a:t>David R. </a:t>
            </a:r>
            <a:r>
              <a:rPr lang="nb-NO" sz="2800" b="0" dirty="0" err="1"/>
              <a:t>Stukus</a:t>
            </a:r>
            <a:r>
              <a:rPr lang="nb-NO" sz="2800" b="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39742344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72949-D281-8D59-5E40-9FF4763F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5" y="174882"/>
            <a:ext cx="11682153" cy="968118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Which TYPE of Food Allergy Does Your Patient Have?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584AB8-2CEE-B4CD-A4EB-D09B1CBC95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718435"/>
              </p:ext>
            </p:extLst>
          </p:nvPr>
        </p:nvGraphicFramePr>
        <p:xfrm>
          <a:off x="5684703" y="1123950"/>
          <a:ext cx="5897695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1AF248-533E-7C08-66BE-1E2490D5E8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3" y="1311238"/>
            <a:ext cx="4336833" cy="4537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0ABE29-F6B0-DF2D-9817-909B9DC63D38}"/>
              </a:ext>
            </a:extLst>
          </p:cNvPr>
          <p:cNvSpPr txBox="1"/>
          <p:nvPr/>
        </p:nvSpPr>
        <p:spPr>
          <a:xfrm>
            <a:off x="3313024" y="6230779"/>
            <a:ext cx="86298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https://www.nestlenutrition-institute.org/publications/avoiding-food-allergies-keep-mind-big-9</a:t>
            </a:r>
          </a:p>
        </p:txBody>
      </p:sp>
    </p:spTree>
    <p:extLst>
      <p:ext uri="{BB962C8B-B14F-4D97-AF65-F5344CB8AC3E}">
        <p14:creationId xmlns:p14="http://schemas.microsoft.com/office/powerpoint/2010/main" val="2240117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D41E3-A18E-2B7B-1F1F-EF0ED55C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Proper Diagnosis Is Paramount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42CBBD4C-3D93-DB0D-131A-5AD2897B8D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232820"/>
              </p:ext>
            </p:extLst>
          </p:nvPr>
        </p:nvGraphicFramePr>
        <p:xfrm>
          <a:off x="4775200" y="1114425"/>
          <a:ext cx="6807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BC2F84-E2FB-4BA4-6FCE-7C65C4562CA8}"/>
              </a:ext>
            </a:extLst>
          </p:cNvPr>
          <p:cNvSpPr txBox="1"/>
          <p:nvPr/>
        </p:nvSpPr>
        <p:spPr>
          <a:xfrm>
            <a:off x="406400" y="1419226"/>
            <a:ext cx="4165600" cy="415498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We should be able to risk stratify every infant into: 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Low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Moderate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C00000"/>
                </a:solidFill>
              </a:rPr>
              <a:t>High </a:t>
            </a:r>
          </a:p>
          <a:p>
            <a:endParaRPr lang="en-US" sz="2400" dirty="0"/>
          </a:p>
          <a:p>
            <a:r>
              <a:rPr lang="en-US" sz="2400" dirty="0"/>
              <a:t>Risk for developing food allergy</a:t>
            </a:r>
          </a:p>
        </p:txBody>
      </p:sp>
    </p:spTree>
    <p:extLst>
      <p:ext uri="{BB962C8B-B14F-4D97-AF65-F5344CB8AC3E}">
        <p14:creationId xmlns:p14="http://schemas.microsoft.com/office/powerpoint/2010/main" val="249824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C79CBE-7A58-4442-8FF9-B5F87A038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4816613"/>
              </p:ext>
            </p:extLst>
          </p:nvPr>
        </p:nvGraphicFramePr>
        <p:xfrm>
          <a:off x="2297952" y="1316826"/>
          <a:ext cx="7622075" cy="469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09A6D53-1AE8-1204-2C74-02D62C2A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6225"/>
            <a:ext cx="10972800" cy="990600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Biologics for Moderate to Severe Persistent Asthma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58181-F81C-8882-F447-4D5384CC5C74}"/>
              </a:ext>
            </a:extLst>
          </p:cNvPr>
          <p:cNvSpPr txBox="1"/>
          <p:nvPr/>
        </p:nvSpPr>
        <p:spPr>
          <a:xfrm>
            <a:off x="3348510" y="6236470"/>
            <a:ext cx="86548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12121"/>
                </a:solidFill>
                <a:effectLst/>
              </a:rPr>
              <a:t>Venkatesan P. </a:t>
            </a:r>
            <a:r>
              <a:rPr lang="en-US" sz="1000" b="0" i="1" dirty="0">
                <a:solidFill>
                  <a:srgbClr val="212121"/>
                </a:solidFill>
                <a:effectLst/>
              </a:rPr>
              <a:t>Lancet Respir Med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. 2023;11(7):589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8B1958-F8A7-9D6F-0541-3D4BAECBB6F6}"/>
              </a:ext>
            </a:extLst>
          </p:cNvPr>
          <p:cNvSpPr txBox="1"/>
          <p:nvPr/>
        </p:nvSpPr>
        <p:spPr>
          <a:xfrm>
            <a:off x="9187674" y="1063433"/>
            <a:ext cx="2812476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 dirty="0"/>
          </a:p>
          <a:p>
            <a:r>
              <a:rPr lang="en-US" dirty="0"/>
              <a:t>+ </a:t>
            </a:r>
            <a:r>
              <a:rPr lang="en-US" err="1"/>
              <a:t>IgE</a:t>
            </a:r>
            <a:r>
              <a:rPr lang="en-US" dirty="0"/>
              <a:t> to any perennial aeroallergen</a:t>
            </a:r>
          </a:p>
          <a:p>
            <a:endParaRPr lang="en-US" sz="2400" dirty="0">
              <a:ea typeface="+mn-lt"/>
              <a:cs typeface="Aptos Serif"/>
            </a:endParaRPr>
          </a:p>
          <a:p>
            <a:r>
              <a:rPr lang="en-US" sz="1400" u="sng" dirty="0">
                <a:ea typeface="+mn-lt"/>
                <a:cs typeface="+mn-lt"/>
              </a:rPr>
              <a:t>&gt;</a:t>
            </a:r>
            <a:r>
              <a:rPr lang="en-US" sz="1400" dirty="0">
                <a:ea typeface="+mn-lt"/>
                <a:cs typeface="+mn-lt"/>
              </a:rPr>
              <a:t> 6 years old</a:t>
            </a:r>
            <a:endParaRPr lang="en-US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F79868-2E7E-DD88-1F92-F191F1EB8E85}"/>
              </a:ext>
            </a:extLst>
          </p:cNvPr>
          <p:cNvSpPr txBox="1"/>
          <p:nvPr/>
        </p:nvSpPr>
        <p:spPr>
          <a:xfrm>
            <a:off x="9365382" y="3877091"/>
            <a:ext cx="2907320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“eosinophilic” phenotype</a:t>
            </a:r>
          </a:p>
          <a:p>
            <a:r>
              <a:rPr lang="en-US" sz="2400" dirty="0"/>
              <a:t>150 </a:t>
            </a:r>
            <a:r>
              <a:rPr lang="en-US" sz="2400" dirty="0" err="1"/>
              <a:t>eos</a:t>
            </a:r>
            <a:r>
              <a:rPr lang="en-US" sz="2400" dirty="0"/>
              <a:t> cells/mL**</a:t>
            </a:r>
          </a:p>
          <a:p>
            <a:r>
              <a:rPr lang="en-US" sz="1400" u="sng" dirty="0"/>
              <a:t>&gt;</a:t>
            </a:r>
            <a:r>
              <a:rPr lang="en-US" sz="1400" dirty="0"/>
              <a:t> 6 </a:t>
            </a:r>
            <a:r>
              <a:rPr lang="en-US" sz="1400" err="1"/>
              <a:t>yrs</a:t>
            </a:r>
            <a:r>
              <a:rPr lang="en-US" sz="1400" dirty="0"/>
              <a:t> old*</a:t>
            </a:r>
          </a:p>
          <a:p>
            <a:r>
              <a:rPr lang="en-US" sz="1400" u="sng" dirty="0"/>
              <a:t>&gt;</a:t>
            </a:r>
            <a:r>
              <a:rPr lang="en-US" sz="1400" dirty="0"/>
              <a:t> 12 </a:t>
            </a:r>
            <a:r>
              <a:rPr lang="en-US" sz="1400" err="1"/>
              <a:t>yrs</a:t>
            </a:r>
            <a:r>
              <a:rPr lang="en-US" sz="1400" dirty="0"/>
              <a:t> old**</a:t>
            </a:r>
          </a:p>
          <a:p>
            <a:r>
              <a:rPr lang="en-US" sz="1400" u="sng" dirty="0"/>
              <a:t>&gt; </a:t>
            </a:r>
            <a:r>
              <a:rPr lang="en-US" sz="1400" dirty="0"/>
              <a:t>18 </a:t>
            </a:r>
            <a:r>
              <a:rPr lang="en-US" sz="1400" err="1"/>
              <a:t>yrs</a:t>
            </a:r>
            <a:r>
              <a:rPr lang="en-US" sz="1400" dirty="0"/>
              <a:t> old***</a:t>
            </a:r>
            <a:endParaRPr lang="en-US" sz="1400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4A9EF-2687-D21B-ED6D-22B47090D2C2}"/>
              </a:ext>
            </a:extLst>
          </p:cNvPr>
          <p:cNvSpPr txBox="1"/>
          <p:nvPr/>
        </p:nvSpPr>
        <p:spPr>
          <a:xfrm>
            <a:off x="662475" y="1330911"/>
            <a:ext cx="1974979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No biomarkers</a:t>
            </a:r>
          </a:p>
          <a:p>
            <a:endParaRPr lang="en-US" sz="2400" dirty="0">
              <a:ea typeface="+mn-lt"/>
              <a:cs typeface="Aptos Serif"/>
            </a:endParaRPr>
          </a:p>
          <a:p>
            <a:r>
              <a:rPr lang="en-US" sz="1400" u="sng" dirty="0">
                <a:ea typeface="+mn-lt"/>
                <a:cs typeface="+mn-lt"/>
              </a:rPr>
              <a:t>&gt;</a:t>
            </a:r>
            <a:r>
              <a:rPr lang="en-US" sz="1400" dirty="0">
                <a:ea typeface="+mn-lt"/>
                <a:cs typeface="+mn-lt"/>
              </a:rPr>
              <a:t> 12 </a:t>
            </a:r>
            <a:r>
              <a:rPr lang="en-US" sz="1400" err="1">
                <a:ea typeface="+mn-lt"/>
                <a:cs typeface="+mn-lt"/>
              </a:rPr>
              <a:t>yrs</a:t>
            </a:r>
            <a:r>
              <a:rPr lang="en-US" sz="1400" dirty="0">
                <a:ea typeface="+mn-lt"/>
                <a:cs typeface="+mn-lt"/>
              </a:rPr>
              <a:t> old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363B5-A45B-F70E-DDE2-CE4F3DF7CD5F}"/>
              </a:ext>
            </a:extLst>
          </p:cNvPr>
          <p:cNvSpPr txBox="1"/>
          <p:nvPr/>
        </p:nvSpPr>
        <p:spPr>
          <a:xfrm>
            <a:off x="784813" y="4116814"/>
            <a:ext cx="2198912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dirty="0"/>
          </a:p>
          <a:p>
            <a:r>
              <a:rPr lang="en-US" sz="2400" dirty="0"/>
              <a:t>“eosinophilic” phenotype</a:t>
            </a:r>
          </a:p>
          <a:p>
            <a:endParaRPr lang="en-US" sz="2400" dirty="0">
              <a:ea typeface="+mn-lt"/>
              <a:cs typeface="Aptos Serif"/>
            </a:endParaRPr>
          </a:p>
          <a:p>
            <a:r>
              <a:rPr lang="en-US" sz="1400" u="sng" dirty="0">
                <a:ea typeface="+mn-lt"/>
                <a:cs typeface="+mn-lt"/>
              </a:rPr>
              <a:t>&gt; </a:t>
            </a:r>
            <a:r>
              <a:rPr lang="en-US" sz="1400" dirty="0">
                <a:ea typeface="+mn-lt"/>
                <a:cs typeface="+mn-lt"/>
              </a:rPr>
              <a:t>6 </a:t>
            </a:r>
            <a:r>
              <a:rPr lang="en-US" sz="1400" err="1">
                <a:ea typeface="+mn-lt"/>
                <a:cs typeface="+mn-lt"/>
              </a:rPr>
              <a:t>yrs</a:t>
            </a:r>
            <a:r>
              <a:rPr lang="en-US" sz="1400" dirty="0">
                <a:ea typeface="+mn-lt"/>
                <a:cs typeface="+mn-lt"/>
              </a:rPr>
              <a:t> old</a:t>
            </a:r>
          </a:p>
        </p:txBody>
      </p:sp>
    </p:spTree>
    <p:extLst>
      <p:ext uri="{BB962C8B-B14F-4D97-AF65-F5344CB8AC3E}">
        <p14:creationId xmlns:p14="http://schemas.microsoft.com/office/powerpoint/2010/main" val="2051425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6D53-1AE8-1204-2C74-02D62C2A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94" y="166757"/>
            <a:ext cx="10972800" cy="990600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Biologics for Moderate to Severe Atopic Dermatitis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C79CBE-7A58-4442-8FF9-B5F87A038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7593613"/>
              </p:ext>
            </p:extLst>
          </p:nvPr>
        </p:nvGraphicFramePr>
        <p:xfrm>
          <a:off x="1271490" y="941192"/>
          <a:ext cx="9200944" cy="4871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08B1958-F8A7-9D6F-0541-3D4BAECBB6F6}"/>
              </a:ext>
            </a:extLst>
          </p:cNvPr>
          <p:cNvSpPr txBox="1"/>
          <p:nvPr/>
        </p:nvSpPr>
        <p:spPr>
          <a:xfrm>
            <a:off x="9896684" y="938030"/>
            <a:ext cx="205273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u="sng" dirty="0"/>
              <a:t>&gt;</a:t>
            </a:r>
            <a:r>
              <a:rPr lang="en-US" sz="1600" dirty="0"/>
              <a:t> 12 years old</a:t>
            </a:r>
          </a:p>
          <a:p>
            <a:endParaRPr lang="en-US" sz="1600" dirty="0"/>
          </a:p>
          <a:p>
            <a:r>
              <a:rPr lang="en-US" sz="1600" dirty="0"/>
              <a:t>Daily oral pill</a:t>
            </a:r>
          </a:p>
          <a:p>
            <a:endParaRPr lang="en-US" sz="1600" dirty="0"/>
          </a:p>
          <a:p>
            <a:r>
              <a:rPr lang="en-US" sz="1600" dirty="0"/>
              <a:t>Labs at baseline &amp; 12 weeks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4A9EF-2687-D21B-ED6D-22B47090D2C2}"/>
              </a:ext>
            </a:extLst>
          </p:cNvPr>
          <p:cNvSpPr txBox="1"/>
          <p:nvPr/>
        </p:nvSpPr>
        <p:spPr>
          <a:xfrm>
            <a:off x="1205184" y="1713924"/>
            <a:ext cx="19749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≥ 12 </a:t>
            </a:r>
            <a:r>
              <a:rPr lang="en-US" sz="1600" err="1"/>
              <a:t>yr</a:t>
            </a:r>
            <a:r>
              <a:rPr lang="en-US" sz="1600" dirty="0"/>
              <a:t> 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363B5-A45B-F70E-DDE2-CE4F3DF7CD5F}"/>
              </a:ext>
            </a:extLst>
          </p:cNvPr>
          <p:cNvSpPr txBox="1"/>
          <p:nvPr/>
        </p:nvSpPr>
        <p:spPr>
          <a:xfrm>
            <a:off x="509533" y="5109734"/>
            <a:ext cx="21989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u="sng" dirty="0"/>
              <a:t>&gt;</a:t>
            </a:r>
            <a:r>
              <a:rPr lang="en-US" sz="1600" dirty="0"/>
              <a:t> 6 MONTHS old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99B413-DB40-8D9C-5CC2-3629A14C00ED}"/>
              </a:ext>
            </a:extLst>
          </p:cNvPr>
          <p:cNvSpPr txBox="1"/>
          <p:nvPr/>
        </p:nvSpPr>
        <p:spPr>
          <a:xfrm>
            <a:off x="3182153" y="6217318"/>
            <a:ext cx="72953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AAAAI/ACAAI JTF Atopic Dermatitis Guideline Panel, et al. </a:t>
            </a:r>
            <a:r>
              <a:rPr lang="en-US" sz="1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Ann Allergy Asthma Immunol</a:t>
            </a: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2024;132(3):274-312</a:t>
            </a:r>
            <a:r>
              <a:rPr lang="en-US" sz="1000" dirty="0">
                <a:solidFill>
                  <a:srgbClr val="212121"/>
                </a:solidFill>
              </a:rPr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02215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CC51-223E-AC1F-67C7-7218F9F5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90571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latin typeface="+mn-lt"/>
              </a:rPr>
              <a:t>Atopic Dermatitis Is the Biggest Clue You’ll Ever Get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0A261BD-6232-FCC0-B6FD-203673B166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941782"/>
              </p:ext>
            </p:extLst>
          </p:nvPr>
        </p:nvGraphicFramePr>
        <p:xfrm>
          <a:off x="609600" y="3764525"/>
          <a:ext cx="10972800" cy="2518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ED1D74B4-95AB-0092-E126-1AC740137985}"/>
              </a:ext>
            </a:extLst>
          </p:cNvPr>
          <p:cNvSpPr/>
          <p:nvPr/>
        </p:nvSpPr>
        <p:spPr>
          <a:xfrm>
            <a:off x="8157379" y="1675655"/>
            <a:ext cx="2438400" cy="2438400"/>
          </a:xfrm>
          <a:prstGeom prst="downArrowCallout">
            <a:avLst/>
          </a:prstGeom>
          <a:solidFill>
            <a:srgbClr val="72964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Use this to your advantage!!!</a:t>
            </a:r>
          </a:p>
        </p:txBody>
      </p:sp>
    </p:spTree>
    <p:extLst>
      <p:ext uri="{BB962C8B-B14F-4D97-AF65-F5344CB8AC3E}">
        <p14:creationId xmlns:p14="http://schemas.microsoft.com/office/powerpoint/2010/main" val="1503336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AB7CA1-6B5B-1A5E-CE1D-C09E57E215DF}"/>
              </a:ext>
            </a:extLst>
          </p:cNvPr>
          <p:cNvCxnSpPr>
            <a:cxnSpLocks/>
          </p:cNvCxnSpPr>
          <p:nvPr/>
        </p:nvCxnSpPr>
        <p:spPr>
          <a:xfrm flipH="1">
            <a:off x="5532192" y="3457576"/>
            <a:ext cx="563808" cy="555561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9B25DA-74EC-360D-76B3-71B0B7A1A44A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096001" y="3429001"/>
            <a:ext cx="640009" cy="666749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eanut in a shell&#10;&#10;Description automatically generated">
            <a:extLst>
              <a:ext uri="{FF2B5EF4-FFF2-40B4-BE49-F238E27FC236}">
                <a16:creationId xmlns:a16="http://schemas.microsoft.com/office/drawing/2014/main" id="{CE364A2D-0C41-1D32-B238-51D3FA135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65" y="533401"/>
            <a:ext cx="1964027" cy="182134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BBB352-C8CB-2763-C4E9-69B2F26838B4}"/>
              </a:ext>
            </a:extLst>
          </p:cNvPr>
          <p:cNvSpPr/>
          <p:nvPr/>
        </p:nvSpPr>
        <p:spPr>
          <a:xfrm>
            <a:off x="1408091" y="2354741"/>
            <a:ext cx="2713149" cy="1074260"/>
          </a:xfrm>
          <a:prstGeom prst="roundRect">
            <a:avLst/>
          </a:prstGeom>
          <a:solidFill>
            <a:srgbClr val="729642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Non IgE mediated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E027BB4-7C3E-F9CE-29B1-882618D4DCB6}"/>
              </a:ext>
            </a:extLst>
          </p:cNvPr>
          <p:cNvSpPr/>
          <p:nvPr/>
        </p:nvSpPr>
        <p:spPr>
          <a:xfrm>
            <a:off x="8096519" y="2341709"/>
            <a:ext cx="2713149" cy="107426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Pollen Food Allergy Syndrome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55812DF-4243-FE16-575A-E67D0C0E7AF1}"/>
              </a:ext>
            </a:extLst>
          </p:cNvPr>
          <p:cNvSpPr/>
          <p:nvPr/>
        </p:nvSpPr>
        <p:spPr>
          <a:xfrm>
            <a:off x="4739426" y="2354741"/>
            <a:ext cx="2713149" cy="107426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IgE mediated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798A49-3197-1572-CD24-E61305A89013}"/>
              </a:ext>
            </a:extLst>
          </p:cNvPr>
          <p:cNvSpPr txBox="1"/>
          <p:nvPr/>
        </p:nvSpPr>
        <p:spPr>
          <a:xfrm>
            <a:off x="3965418" y="6238876"/>
            <a:ext cx="72993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12121"/>
                </a:solidFill>
              </a:rPr>
              <a:t>Chong KW, et al. </a:t>
            </a:r>
            <a:r>
              <a:rPr lang="en-US" sz="1000" i="1" dirty="0">
                <a:solidFill>
                  <a:srgbClr val="212121"/>
                </a:solidFill>
              </a:rPr>
              <a:t>Ann Allergy Asthma Immunol</a:t>
            </a:r>
            <a:r>
              <a:rPr lang="en-US" sz="1000" dirty="0">
                <a:solidFill>
                  <a:srgbClr val="212121"/>
                </a:solidFill>
              </a:rPr>
              <a:t>. 2020 May;124(5):473-478.</a:t>
            </a:r>
            <a:endParaRPr lang="en-US" sz="10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8D8538A-ED7C-A1E9-9B95-D84894EFDBDB}"/>
              </a:ext>
            </a:extLst>
          </p:cNvPr>
          <p:cNvSpPr/>
          <p:nvPr/>
        </p:nvSpPr>
        <p:spPr>
          <a:xfrm>
            <a:off x="3382851" y="3984563"/>
            <a:ext cx="2283853" cy="1236372"/>
          </a:xfrm>
          <a:prstGeom prst="roundRect">
            <a:avLst/>
          </a:prstGeom>
          <a:solidFill>
            <a:srgbClr val="FAF1DA"/>
          </a:solidFill>
          <a:ln>
            <a:solidFill>
              <a:srgbClr val="F2D5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Mild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Likely to outgrow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610057E-CA04-899A-FC07-BAB9023C2BE8}"/>
              </a:ext>
            </a:extLst>
          </p:cNvPr>
          <p:cNvSpPr/>
          <p:nvPr/>
        </p:nvSpPr>
        <p:spPr>
          <a:xfrm>
            <a:off x="6707435" y="3984562"/>
            <a:ext cx="2283853" cy="1236372"/>
          </a:xfrm>
          <a:prstGeom prst="roundRect">
            <a:avLst/>
          </a:prstGeom>
          <a:solidFill>
            <a:srgbClr val="FAF1DA"/>
          </a:solidFill>
          <a:ln>
            <a:solidFill>
              <a:srgbClr val="F2D5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Severe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Risk for anaphylaxis</a:t>
            </a:r>
          </a:p>
        </p:txBody>
      </p:sp>
    </p:spTree>
    <p:extLst>
      <p:ext uri="{BB962C8B-B14F-4D97-AF65-F5344CB8AC3E}">
        <p14:creationId xmlns:p14="http://schemas.microsoft.com/office/powerpoint/2010/main" val="124769840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7CDA-F7D7-8BED-2C27-91D43BA94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We Live in the Age of Biologics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0D051AB-2BC7-9172-4D56-5F8EDEA7BA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558587"/>
              </p:ext>
            </p:extLst>
          </p:nvPr>
        </p:nvGraphicFramePr>
        <p:xfrm>
          <a:off x="609600" y="1224815"/>
          <a:ext cx="10972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3175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64F82-0700-5AF0-63FD-A6049B5F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Top Takeaways for Your Practice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DD453C3-A009-0E17-4EAA-FCBB562D4AF5}"/>
              </a:ext>
            </a:extLst>
          </p:cNvPr>
          <p:cNvSpPr/>
          <p:nvPr/>
        </p:nvSpPr>
        <p:spPr>
          <a:xfrm>
            <a:off x="251046" y="1783741"/>
            <a:ext cx="11686032" cy="645240"/>
          </a:xfrm>
          <a:custGeom>
            <a:avLst/>
            <a:gdLst>
              <a:gd name="connsiteX0" fmla="*/ 355133 w 11686032"/>
              <a:gd name="connsiteY0" fmla="*/ 48300 h 645240"/>
              <a:gd name="connsiteX1" fmla="*/ 306640 w 11686032"/>
              <a:gd name="connsiteY1" fmla="*/ 274127 h 645240"/>
              <a:gd name="connsiteX2" fmla="*/ 80813 w 11686032"/>
              <a:gd name="connsiteY2" fmla="*/ 322620 h 645240"/>
              <a:gd name="connsiteX3" fmla="*/ 306640 w 11686032"/>
              <a:gd name="connsiteY3" fmla="*/ 371113 h 645240"/>
              <a:gd name="connsiteX4" fmla="*/ 355133 w 11686032"/>
              <a:gd name="connsiteY4" fmla="*/ 596940 h 645240"/>
              <a:gd name="connsiteX5" fmla="*/ 403626 w 11686032"/>
              <a:gd name="connsiteY5" fmla="*/ 371113 h 645240"/>
              <a:gd name="connsiteX6" fmla="*/ 629453 w 11686032"/>
              <a:gd name="connsiteY6" fmla="*/ 322620 h 645240"/>
              <a:gd name="connsiteX7" fmla="*/ 403626 w 11686032"/>
              <a:gd name="connsiteY7" fmla="*/ 274127 h 645240"/>
              <a:gd name="connsiteX8" fmla="*/ 322620 w 11686032"/>
              <a:gd name="connsiteY8" fmla="*/ 0 h 645240"/>
              <a:gd name="connsiteX9" fmla="*/ 11363412 w 11686032"/>
              <a:gd name="connsiteY9" fmla="*/ 0 h 645240"/>
              <a:gd name="connsiteX10" fmla="*/ 11686032 w 11686032"/>
              <a:gd name="connsiteY10" fmla="*/ 322620 h 645240"/>
              <a:gd name="connsiteX11" fmla="*/ 11363412 w 11686032"/>
              <a:gd name="connsiteY11" fmla="*/ 645240 h 645240"/>
              <a:gd name="connsiteX12" fmla="*/ 322620 w 11686032"/>
              <a:gd name="connsiteY12" fmla="*/ 645240 h 645240"/>
              <a:gd name="connsiteX13" fmla="*/ 0 w 11686032"/>
              <a:gd name="connsiteY13" fmla="*/ 322620 h 645240"/>
              <a:gd name="connsiteX14" fmla="*/ 322620 w 11686032"/>
              <a:gd name="connsiteY14" fmla="*/ 0 h 64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686032" h="645240">
                <a:moveTo>
                  <a:pt x="355133" y="48300"/>
                </a:moveTo>
                <a:lnTo>
                  <a:pt x="306640" y="274127"/>
                </a:lnTo>
                <a:lnTo>
                  <a:pt x="80813" y="322620"/>
                </a:lnTo>
                <a:lnTo>
                  <a:pt x="306640" y="371113"/>
                </a:lnTo>
                <a:lnTo>
                  <a:pt x="355133" y="596940"/>
                </a:lnTo>
                <a:lnTo>
                  <a:pt x="403626" y="371113"/>
                </a:lnTo>
                <a:lnTo>
                  <a:pt x="629453" y="322620"/>
                </a:lnTo>
                <a:lnTo>
                  <a:pt x="403626" y="274127"/>
                </a:lnTo>
                <a:close/>
                <a:moveTo>
                  <a:pt x="322620" y="0"/>
                </a:moveTo>
                <a:lnTo>
                  <a:pt x="11363412" y="0"/>
                </a:lnTo>
                <a:cubicBezTo>
                  <a:pt x="11541590" y="0"/>
                  <a:pt x="11686032" y="144442"/>
                  <a:pt x="11686032" y="322620"/>
                </a:cubicBezTo>
                <a:cubicBezTo>
                  <a:pt x="11686032" y="500798"/>
                  <a:pt x="11541590" y="645240"/>
                  <a:pt x="11363412" y="645240"/>
                </a:cubicBezTo>
                <a:lnTo>
                  <a:pt x="322620" y="645240"/>
                </a:lnTo>
                <a:cubicBezTo>
                  <a:pt x="144442" y="645240"/>
                  <a:pt x="0" y="500798"/>
                  <a:pt x="0" y="322620"/>
                </a:cubicBezTo>
                <a:cubicBezTo>
                  <a:pt x="0" y="144442"/>
                  <a:pt x="144442" y="0"/>
                  <a:pt x="322620" y="0"/>
                </a:cubicBezTo>
                <a:close/>
              </a:path>
            </a:pathLst>
          </a:custGeom>
          <a:gradFill flip="none" rotWithShape="1">
            <a:gsLst>
              <a:gs pos="0">
                <a:srgbClr val="FAF1DA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 w="28575">
            <a:gradFill>
              <a:gsLst>
                <a:gs pos="0">
                  <a:srgbClr val="F2D57E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22960" tIns="91440" rIns="91440" rtlCol="0" anchor="ctr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Phenotype every patient to provide individualized treatment options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15995F5-0CDE-B92C-6F46-8D3F9C67BBF3}"/>
              </a:ext>
            </a:extLst>
          </p:cNvPr>
          <p:cNvSpPr/>
          <p:nvPr/>
        </p:nvSpPr>
        <p:spPr>
          <a:xfrm>
            <a:off x="251046" y="2974366"/>
            <a:ext cx="11686032" cy="645240"/>
          </a:xfrm>
          <a:custGeom>
            <a:avLst/>
            <a:gdLst>
              <a:gd name="connsiteX0" fmla="*/ 355133 w 11686032"/>
              <a:gd name="connsiteY0" fmla="*/ 48300 h 645240"/>
              <a:gd name="connsiteX1" fmla="*/ 306640 w 11686032"/>
              <a:gd name="connsiteY1" fmla="*/ 274127 h 645240"/>
              <a:gd name="connsiteX2" fmla="*/ 80813 w 11686032"/>
              <a:gd name="connsiteY2" fmla="*/ 322620 h 645240"/>
              <a:gd name="connsiteX3" fmla="*/ 306640 w 11686032"/>
              <a:gd name="connsiteY3" fmla="*/ 371113 h 645240"/>
              <a:gd name="connsiteX4" fmla="*/ 355133 w 11686032"/>
              <a:gd name="connsiteY4" fmla="*/ 596940 h 645240"/>
              <a:gd name="connsiteX5" fmla="*/ 403626 w 11686032"/>
              <a:gd name="connsiteY5" fmla="*/ 371113 h 645240"/>
              <a:gd name="connsiteX6" fmla="*/ 629453 w 11686032"/>
              <a:gd name="connsiteY6" fmla="*/ 322620 h 645240"/>
              <a:gd name="connsiteX7" fmla="*/ 403626 w 11686032"/>
              <a:gd name="connsiteY7" fmla="*/ 274127 h 645240"/>
              <a:gd name="connsiteX8" fmla="*/ 322620 w 11686032"/>
              <a:gd name="connsiteY8" fmla="*/ 0 h 645240"/>
              <a:gd name="connsiteX9" fmla="*/ 11363412 w 11686032"/>
              <a:gd name="connsiteY9" fmla="*/ 0 h 645240"/>
              <a:gd name="connsiteX10" fmla="*/ 11686032 w 11686032"/>
              <a:gd name="connsiteY10" fmla="*/ 322620 h 645240"/>
              <a:gd name="connsiteX11" fmla="*/ 11363412 w 11686032"/>
              <a:gd name="connsiteY11" fmla="*/ 645240 h 645240"/>
              <a:gd name="connsiteX12" fmla="*/ 322620 w 11686032"/>
              <a:gd name="connsiteY12" fmla="*/ 645240 h 645240"/>
              <a:gd name="connsiteX13" fmla="*/ 0 w 11686032"/>
              <a:gd name="connsiteY13" fmla="*/ 322620 h 645240"/>
              <a:gd name="connsiteX14" fmla="*/ 322620 w 11686032"/>
              <a:gd name="connsiteY14" fmla="*/ 0 h 64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686032" h="645240">
                <a:moveTo>
                  <a:pt x="355133" y="48300"/>
                </a:moveTo>
                <a:lnTo>
                  <a:pt x="306640" y="274127"/>
                </a:lnTo>
                <a:lnTo>
                  <a:pt x="80813" y="322620"/>
                </a:lnTo>
                <a:lnTo>
                  <a:pt x="306640" y="371113"/>
                </a:lnTo>
                <a:lnTo>
                  <a:pt x="355133" y="596940"/>
                </a:lnTo>
                <a:lnTo>
                  <a:pt x="403626" y="371113"/>
                </a:lnTo>
                <a:lnTo>
                  <a:pt x="629453" y="322620"/>
                </a:lnTo>
                <a:lnTo>
                  <a:pt x="403626" y="274127"/>
                </a:lnTo>
                <a:close/>
                <a:moveTo>
                  <a:pt x="322620" y="0"/>
                </a:moveTo>
                <a:lnTo>
                  <a:pt x="11363412" y="0"/>
                </a:lnTo>
                <a:cubicBezTo>
                  <a:pt x="11541590" y="0"/>
                  <a:pt x="11686032" y="144442"/>
                  <a:pt x="11686032" y="322620"/>
                </a:cubicBezTo>
                <a:cubicBezTo>
                  <a:pt x="11686032" y="500798"/>
                  <a:pt x="11541590" y="645240"/>
                  <a:pt x="11363412" y="645240"/>
                </a:cubicBezTo>
                <a:lnTo>
                  <a:pt x="322620" y="645240"/>
                </a:lnTo>
                <a:cubicBezTo>
                  <a:pt x="144442" y="645240"/>
                  <a:pt x="0" y="500798"/>
                  <a:pt x="0" y="322620"/>
                </a:cubicBezTo>
                <a:cubicBezTo>
                  <a:pt x="0" y="144442"/>
                  <a:pt x="144442" y="0"/>
                  <a:pt x="322620" y="0"/>
                </a:cubicBezTo>
                <a:close/>
              </a:path>
            </a:pathLst>
          </a:custGeom>
          <a:gradFill flip="none" rotWithShape="1">
            <a:gsLst>
              <a:gs pos="0">
                <a:srgbClr val="FAF1DA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 w="28575">
            <a:gradFill>
              <a:gsLst>
                <a:gs pos="0">
                  <a:srgbClr val="F2D57E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22960" tIns="91440" rIns="91440" rtlCol="0" anchor="ctr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There are clues EVERYWHERE if you know how to look for them</a:t>
            </a:r>
          </a:p>
        </p:txBody>
      </p:sp>
    </p:spTree>
    <p:extLst>
      <p:ext uri="{BB962C8B-B14F-4D97-AF65-F5344CB8AC3E}">
        <p14:creationId xmlns:p14="http://schemas.microsoft.com/office/powerpoint/2010/main" val="203635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51C0-AD77-4223-8D6F-134F34D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Faculty 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C22DCE-B630-CEA3-2E47-6B900FE52E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873736"/>
              </p:ext>
            </p:extLst>
          </p:nvPr>
        </p:nvGraphicFramePr>
        <p:xfrm>
          <a:off x="254924" y="1127413"/>
          <a:ext cx="11513393" cy="1188720"/>
        </p:xfrm>
        <a:graphic>
          <a:graphicData uri="http://schemas.openxmlformats.org/drawingml/2006/table">
            <a:tbl>
              <a:tblPr/>
              <a:tblGrid>
                <a:gridCol w="1151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  <a:tab pos="6686550" algn="r"/>
                        </a:tabLst>
                        <a:defRPr/>
                      </a:pPr>
                      <a:r>
                        <a:rPr kumimoji="0" lang="en-US" sz="18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It is the policy of the Annenberg Center to ensure fair balance, independence, objectivity, and scientific rigor in all programming.  All faculty participating in </a:t>
                      </a:r>
                      <a:r>
                        <a:rPr lang="en-US" sz="18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accredited</a:t>
                      </a:r>
                      <a:r>
                        <a:rPr kumimoji="0" lang="en-US" sz="18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programs are expected to identify and reference off-label product use and disclose any relationship with those supporting the activity or any others whose products or services are discussed</a:t>
                      </a:r>
                      <a:r>
                        <a:rPr kumimoji="0" lang="en-US" sz="1800" b="1" i="1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5720" marR="457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940A23-CAAB-5287-D453-FDF53C01B6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1694397"/>
              </p:ext>
            </p:extLst>
          </p:nvPr>
        </p:nvGraphicFramePr>
        <p:xfrm>
          <a:off x="254924" y="5415739"/>
          <a:ext cx="11513393" cy="640080"/>
        </p:xfrm>
        <a:graphic>
          <a:graphicData uri="http://schemas.openxmlformats.org/drawingml/2006/table">
            <a:tbl>
              <a:tblPr/>
              <a:tblGrid>
                <a:gridCol w="1151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Faculty have documented that this presentation will involve discussion of unapproved or off-label, experimental, or investigational use.</a:t>
                      </a:r>
                    </a:p>
                  </a:txBody>
                  <a:tcPr marL="45720" marR="457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1CDC5B-0B5D-26D0-F3DA-167367632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758342"/>
              </p:ext>
            </p:extLst>
          </p:nvPr>
        </p:nvGraphicFramePr>
        <p:xfrm>
          <a:off x="254925" y="2380036"/>
          <a:ext cx="11338101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2676">
                  <a:extLst>
                    <a:ext uri="{9D8B030D-6E8A-4147-A177-3AD203B41FA5}">
                      <a16:colId xmlns:a16="http://schemas.microsoft.com/office/drawing/2014/main" val="2147425400"/>
                    </a:ext>
                  </a:extLst>
                </a:gridCol>
                <a:gridCol w="7935425">
                  <a:extLst>
                    <a:ext uri="{9D8B030D-6E8A-4147-A177-3AD203B41FA5}">
                      <a16:colId xmlns:a16="http://schemas.microsoft.com/office/drawing/2014/main" val="359349853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b-NO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David R. </a:t>
                      </a:r>
                      <a:r>
                        <a:rPr lang="nb-NO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Stukus</a:t>
                      </a:r>
                      <a:r>
                        <a:rPr lang="nb-NO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MD</a:t>
                      </a:r>
                      <a:endParaRPr lang="it-IT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34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Consultant</a:t>
                      </a: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ARS Pharmaceuticals</a:t>
                      </a: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269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Research Support</a:t>
                      </a:r>
                    </a:p>
                  </a:txBody>
                  <a:tcPr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DBV Pharmaceuticals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10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B2E286-13EB-49BE-B070-538917A08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Learning Objectives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386CA3-655A-40EF-A08E-36CBCD3CE71C}"/>
              </a:ext>
            </a:extLst>
          </p:cNvPr>
          <p:cNvSpPr/>
          <p:nvPr/>
        </p:nvSpPr>
        <p:spPr>
          <a:xfrm>
            <a:off x="292716" y="1863174"/>
            <a:ext cx="829436" cy="829436"/>
          </a:xfrm>
          <a:custGeom>
            <a:avLst/>
            <a:gdLst>
              <a:gd name="connsiteX0" fmla="*/ 414717 w 829436"/>
              <a:gd name="connsiteY0" fmla="*/ 140397 h 829436"/>
              <a:gd name="connsiteX1" fmla="*/ 140397 w 829436"/>
              <a:gd name="connsiteY1" fmla="*/ 414717 h 829436"/>
              <a:gd name="connsiteX2" fmla="*/ 414717 w 829436"/>
              <a:gd name="connsiteY2" fmla="*/ 689037 h 829436"/>
              <a:gd name="connsiteX3" fmla="*/ 689037 w 829436"/>
              <a:gd name="connsiteY3" fmla="*/ 414717 h 829436"/>
              <a:gd name="connsiteX4" fmla="*/ 414717 w 829436"/>
              <a:gd name="connsiteY4" fmla="*/ 140397 h 829436"/>
              <a:gd name="connsiteX5" fmla="*/ 414718 w 829436"/>
              <a:gd name="connsiteY5" fmla="*/ 0 h 829436"/>
              <a:gd name="connsiteX6" fmla="*/ 829436 w 829436"/>
              <a:gd name="connsiteY6" fmla="*/ 414718 h 829436"/>
              <a:gd name="connsiteX7" fmla="*/ 414718 w 829436"/>
              <a:gd name="connsiteY7" fmla="*/ 829436 h 829436"/>
              <a:gd name="connsiteX8" fmla="*/ 0 w 829436"/>
              <a:gd name="connsiteY8" fmla="*/ 414718 h 829436"/>
              <a:gd name="connsiteX9" fmla="*/ 414718 w 829436"/>
              <a:gd name="connsiteY9" fmla="*/ 0 h 8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436" h="829436">
                <a:moveTo>
                  <a:pt x="414717" y="140397"/>
                </a:moveTo>
                <a:cubicBezTo>
                  <a:pt x="263214" y="140397"/>
                  <a:pt x="140397" y="263214"/>
                  <a:pt x="140397" y="414717"/>
                </a:cubicBezTo>
                <a:cubicBezTo>
                  <a:pt x="140397" y="566220"/>
                  <a:pt x="263214" y="689037"/>
                  <a:pt x="414717" y="689037"/>
                </a:cubicBezTo>
                <a:cubicBezTo>
                  <a:pt x="566220" y="689037"/>
                  <a:pt x="689037" y="566220"/>
                  <a:pt x="689037" y="414717"/>
                </a:cubicBezTo>
                <a:cubicBezTo>
                  <a:pt x="689037" y="263214"/>
                  <a:pt x="566220" y="140397"/>
                  <a:pt x="414717" y="140397"/>
                </a:cubicBezTo>
                <a:close/>
                <a:moveTo>
                  <a:pt x="414718" y="0"/>
                </a:moveTo>
                <a:cubicBezTo>
                  <a:pt x="643760" y="0"/>
                  <a:pt x="829436" y="185676"/>
                  <a:pt x="829436" y="414718"/>
                </a:cubicBezTo>
                <a:cubicBezTo>
                  <a:pt x="829436" y="643760"/>
                  <a:pt x="643760" y="829436"/>
                  <a:pt x="414718" y="829436"/>
                </a:cubicBezTo>
                <a:cubicBezTo>
                  <a:pt x="185676" y="829436"/>
                  <a:pt x="0" y="643760"/>
                  <a:pt x="0" y="414718"/>
                </a:cubicBezTo>
                <a:cubicBezTo>
                  <a:pt x="0" y="185676"/>
                  <a:pt x="185676" y="0"/>
                  <a:pt x="414718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>
            <a:noAutofit/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15F9F0F-B54F-420C-AE86-12C0877B7FCA}"/>
              </a:ext>
            </a:extLst>
          </p:cNvPr>
          <p:cNvSpPr/>
          <p:nvPr/>
        </p:nvSpPr>
        <p:spPr>
          <a:xfrm>
            <a:off x="723117" y="1800851"/>
            <a:ext cx="11217046" cy="1005840"/>
          </a:xfrm>
          <a:custGeom>
            <a:avLst/>
            <a:gdLst>
              <a:gd name="connsiteX0" fmla="*/ 7339504 w 8077689"/>
              <a:gd name="connsiteY0" fmla="*/ 0 h 1005840"/>
              <a:gd name="connsiteX1" fmla="*/ 7930049 w 8077689"/>
              <a:gd name="connsiteY1" fmla="*/ 0 h 1005840"/>
              <a:gd name="connsiteX2" fmla="*/ 8077689 w 8077689"/>
              <a:gd name="connsiteY2" fmla="*/ 147640 h 1005840"/>
              <a:gd name="connsiteX3" fmla="*/ 8077689 w 8077689"/>
              <a:gd name="connsiteY3" fmla="*/ 858200 h 1005840"/>
              <a:gd name="connsiteX4" fmla="*/ 7930049 w 8077689"/>
              <a:gd name="connsiteY4" fmla="*/ 1005840 h 1005840"/>
              <a:gd name="connsiteX5" fmla="*/ 7339504 w 8077689"/>
              <a:gd name="connsiteY5" fmla="*/ 1005840 h 1005840"/>
              <a:gd name="connsiteX6" fmla="*/ 7339498 w 8077689"/>
              <a:gd name="connsiteY6" fmla="*/ 1005839 h 1005840"/>
              <a:gd name="connsiteX7" fmla="*/ 494701 w 8077689"/>
              <a:gd name="connsiteY7" fmla="*/ 1005839 h 1005840"/>
              <a:gd name="connsiteX8" fmla="*/ 0 w 8077689"/>
              <a:gd name="connsiteY8" fmla="*/ 502920 h 1005840"/>
              <a:gd name="connsiteX9" fmla="*/ 494701 w 8077689"/>
              <a:gd name="connsiteY9" fmla="*/ 1 h 1005840"/>
              <a:gd name="connsiteX10" fmla="*/ 7339498 w 8077689"/>
              <a:gd name="connsiteY10" fmla="*/ 1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77689" h="1005840">
                <a:moveTo>
                  <a:pt x="7339504" y="0"/>
                </a:moveTo>
                <a:lnTo>
                  <a:pt x="7930049" y="0"/>
                </a:lnTo>
                <a:cubicBezTo>
                  <a:pt x="8011588" y="0"/>
                  <a:pt x="8077689" y="66101"/>
                  <a:pt x="8077689" y="147640"/>
                </a:cubicBezTo>
                <a:lnTo>
                  <a:pt x="8077689" y="858200"/>
                </a:lnTo>
                <a:cubicBezTo>
                  <a:pt x="8077689" y="939739"/>
                  <a:pt x="8011588" y="1005840"/>
                  <a:pt x="7930049" y="1005840"/>
                </a:cubicBezTo>
                <a:lnTo>
                  <a:pt x="7339504" y="1005840"/>
                </a:lnTo>
                <a:lnTo>
                  <a:pt x="7339498" y="1005839"/>
                </a:lnTo>
                <a:lnTo>
                  <a:pt x="494701" y="1005839"/>
                </a:lnTo>
                <a:lnTo>
                  <a:pt x="0" y="502920"/>
                </a:lnTo>
                <a:lnTo>
                  <a:pt x="494701" y="1"/>
                </a:lnTo>
                <a:lnTo>
                  <a:pt x="7339498" y="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000">
                <a:schemeClr val="bg1"/>
              </a:gs>
            </a:gsLst>
            <a:lin ang="0" scaled="0"/>
          </a:gradFill>
          <a:ln w="12700">
            <a:solidFill>
              <a:schemeClr val="accent3"/>
            </a:solidFill>
          </a:ln>
          <a:effectLst>
            <a:outerShdw blurRad="50800" dist="38100" dir="2700000" algn="tl" rotWithShape="0">
              <a:srgbClr val="758572">
                <a:alpha val="50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17" tIns="68581" rIns="128016" bIns="68581" numCol="1" spcCol="1270" anchor="ctr" anchorCtr="0">
            <a:noAutofit/>
          </a:bodyPr>
          <a:lstStyle/>
          <a:p>
            <a:pPr marL="168275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Apply the latest recommendations for food allergy identification and management to create effective treatment strategies for patients with food allergies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D5583C0-3026-4D64-B225-E6E2A5C212BE}"/>
              </a:ext>
            </a:extLst>
          </p:cNvPr>
          <p:cNvSpPr/>
          <p:nvPr/>
        </p:nvSpPr>
        <p:spPr>
          <a:xfrm>
            <a:off x="292716" y="3341566"/>
            <a:ext cx="829436" cy="829436"/>
          </a:xfrm>
          <a:custGeom>
            <a:avLst/>
            <a:gdLst>
              <a:gd name="connsiteX0" fmla="*/ 414717 w 829436"/>
              <a:gd name="connsiteY0" fmla="*/ 140397 h 829436"/>
              <a:gd name="connsiteX1" fmla="*/ 140397 w 829436"/>
              <a:gd name="connsiteY1" fmla="*/ 414717 h 829436"/>
              <a:gd name="connsiteX2" fmla="*/ 414717 w 829436"/>
              <a:gd name="connsiteY2" fmla="*/ 689037 h 829436"/>
              <a:gd name="connsiteX3" fmla="*/ 689037 w 829436"/>
              <a:gd name="connsiteY3" fmla="*/ 414717 h 829436"/>
              <a:gd name="connsiteX4" fmla="*/ 414717 w 829436"/>
              <a:gd name="connsiteY4" fmla="*/ 140397 h 829436"/>
              <a:gd name="connsiteX5" fmla="*/ 414718 w 829436"/>
              <a:gd name="connsiteY5" fmla="*/ 0 h 829436"/>
              <a:gd name="connsiteX6" fmla="*/ 829436 w 829436"/>
              <a:gd name="connsiteY6" fmla="*/ 414718 h 829436"/>
              <a:gd name="connsiteX7" fmla="*/ 414718 w 829436"/>
              <a:gd name="connsiteY7" fmla="*/ 829436 h 829436"/>
              <a:gd name="connsiteX8" fmla="*/ 0 w 829436"/>
              <a:gd name="connsiteY8" fmla="*/ 414718 h 829436"/>
              <a:gd name="connsiteX9" fmla="*/ 414718 w 829436"/>
              <a:gd name="connsiteY9" fmla="*/ 0 h 8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436" h="829436">
                <a:moveTo>
                  <a:pt x="414717" y="140397"/>
                </a:moveTo>
                <a:cubicBezTo>
                  <a:pt x="263214" y="140397"/>
                  <a:pt x="140397" y="263214"/>
                  <a:pt x="140397" y="414717"/>
                </a:cubicBezTo>
                <a:cubicBezTo>
                  <a:pt x="140397" y="566220"/>
                  <a:pt x="263214" y="689037"/>
                  <a:pt x="414717" y="689037"/>
                </a:cubicBezTo>
                <a:cubicBezTo>
                  <a:pt x="566220" y="689037"/>
                  <a:pt x="689037" y="566220"/>
                  <a:pt x="689037" y="414717"/>
                </a:cubicBezTo>
                <a:cubicBezTo>
                  <a:pt x="689037" y="263214"/>
                  <a:pt x="566220" y="140397"/>
                  <a:pt x="414717" y="140397"/>
                </a:cubicBezTo>
                <a:close/>
                <a:moveTo>
                  <a:pt x="414718" y="0"/>
                </a:moveTo>
                <a:cubicBezTo>
                  <a:pt x="643760" y="0"/>
                  <a:pt x="829436" y="185676"/>
                  <a:pt x="829436" y="414718"/>
                </a:cubicBezTo>
                <a:cubicBezTo>
                  <a:pt x="829436" y="643760"/>
                  <a:pt x="643760" y="829436"/>
                  <a:pt x="414718" y="829436"/>
                </a:cubicBezTo>
                <a:cubicBezTo>
                  <a:pt x="185676" y="829436"/>
                  <a:pt x="0" y="643760"/>
                  <a:pt x="0" y="414718"/>
                </a:cubicBezTo>
                <a:cubicBezTo>
                  <a:pt x="0" y="185676"/>
                  <a:pt x="185676" y="0"/>
                  <a:pt x="414718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>
            <a:noAutofit/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B328338-5E62-25A5-ED55-22FC50400A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656072"/>
              </p:ext>
            </p:extLst>
          </p:nvPr>
        </p:nvGraphicFramePr>
        <p:xfrm>
          <a:off x="254924" y="1127413"/>
          <a:ext cx="11513393" cy="457200"/>
        </p:xfrm>
        <a:graphic>
          <a:graphicData uri="http://schemas.openxmlformats.org/drawingml/2006/table">
            <a:tbl>
              <a:tblPr/>
              <a:tblGrid>
                <a:gridCol w="1151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  <a:tab pos="6686550" algn="r"/>
                        </a:tabLst>
                        <a:defRPr/>
                      </a:pPr>
                      <a:r>
                        <a:rPr kumimoji="0" lang="en-US" sz="24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By participating in this education, you will better:</a:t>
                      </a:r>
                      <a:endParaRPr kumimoji="0" lang="en-US" sz="2400" b="1" i="1" u="none" strike="noStrike" kern="0" cap="none" spc="-1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ABECC2B-F605-60B8-83C8-E19FB2980FE8}"/>
              </a:ext>
            </a:extLst>
          </p:cNvPr>
          <p:cNvSpPr/>
          <p:nvPr/>
        </p:nvSpPr>
        <p:spPr>
          <a:xfrm>
            <a:off x="723117" y="3253364"/>
            <a:ext cx="11217046" cy="1005840"/>
          </a:xfrm>
          <a:custGeom>
            <a:avLst/>
            <a:gdLst>
              <a:gd name="connsiteX0" fmla="*/ 7339504 w 8077689"/>
              <a:gd name="connsiteY0" fmla="*/ 0 h 1005840"/>
              <a:gd name="connsiteX1" fmla="*/ 7930049 w 8077689"/>
              <a:gd name="connsiteY1" fmla="*/ 0 h 1005840"/>
              <a:gd name="connsiteX2" fmla="*/ 8077689 w 8077689"/>
              <a:gd name="connsiteY2" fmla="*/ 147640 h 1005840"/>
              <a:gd name="connsiteX3" fmla="*/ 8077689 w 8077689"/>
              <a:gd name="connsiteY3" fmla="*/ 858200 h 1005840"/>
              <a:gd name="connsiteX4" fmla="*/ 7930049 w 8077689"/>
              <a:gd name="connsiteY4" fmla="*/ 1005840 h 1005840"/>
              <a:gd name="connsiteX5" fmla="*/ 7339504 w 8077689"/>
              <a:gd name="connsiteY5" fmla="*/ 1005840 h 1005840"/>
              <a:gd name="connsiteX6" fmla="*/ 7339498 w 8077689"/>
              <a:gd name="connsiteY6" fmla="*/ 1005839 h 1005840"/>
              <a:gd name="connsiteX7" fmla="*/ 494701 w 8077689"/>
              <a:gd name="connsiteY7" fmla="*/ 1005839 h 1005840"/>
              <a:gd name="connsiteX8" fmla="*/ 0 w 8077689"/>
              <a:gd name="connsiteY8" fmla="*/ 502920 h 1005840"/>
              <a:gd name="connsiteX9" fmla="*/ 494701 w 8077689"/>
              <a:gd name="connsiteY9" fmla="*/ 1 h 1005840"/>
              <a:gd name="connsiteX10" fmla="*/ 7339498 w 8077689"/>
              <a:gd name="connsiteY10" fmla="*/ 1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77689" h="1005840">
                <a:moveTo>
                  <a:pt x="7339504" y="0"/>
                </a:moveTo>
                <a:lnTo>
                  <a:pt x="7930049" y="0"/>
                </a:lnTo>
                <a:cubicBezTo>
                  <a:pt x="8011588" y="0"/>
                  <a:pt x="8077689" y="66101"/>
                  <a:pt x="8077689" y="147640"/>
                </a:cubicBezTo>
                <a:lnTo>
                  <a:pt x="8077689" y="858200"/>
                </a:lnTo>
                <a:cubicBezTo>
                  <a:pt x="8077689" y="939739"/>
                  <a:pt x="8011588" y="1005840"/>
                  <a:pt x="7930049" y="1005840"/>
                </a:cubicBezTo>
                <a:lnTo>
                  <a:pt x="7339504" y="1005840"/>
                </a:lnTo>
                <a:lnTo>
                  <a:pt x="7339498" y="1005839"/>
                </a:lnTo>
                <a:lnTo>
                  <a:pt x="494701" y="1005839"/>
                </a:lnTo>
                <a:lnTo>
                  <a:pt x="0" y="502920"/>
                </a:lnTo>
                <a:lnTo>
                  <a:pt x="494701" y="1"/>
                </a:lnTo>
                <a:lnTo>
                  <a:pt x="7339498" y="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000">
                <a:schemeClr val="bg1"/>
              </a:gs>
            </a:gsLst>
            <a:lin ang="0" scaled="0"/>
          </a:gradFill>
          <a:ln w="12700">
            <a:solidFill>
              <a:schemeClr val="accent3"/>
            </a:solidFill>
          </a:ln>
          <a:effectLst>
            <a:outerShdw blurRad="50800" dist="38100" dir="2700000" algn="tl" rotWithShape="0">
              <a:srgbClr val="758572">
                <a:alpha val="50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17" tIns="68581" rIns="128016" bIns="68581" numCol="1" spcCol="1270" anchor="ctr" anchorCtr="0">
            <a:noAutofit/>
          </a:bodyPr>
          <a:lstStyle/>
          <a:p>
            <a:pPr marL="119063" defTabSz="800100">
              <a:lnSpc>
                <a:spcPct val="90000"/>
              </a:lnSpc>
              <a:spcBef>
                <a:spcPct val="0"/>
              </a:spcBef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Utilize knowledge on allergen exposure guidelines when counseling parents and caregivers to provide clear direction on managing allergen exposure during the complementary feeding period</a:t>
            </a:r>
          </a:p>
        </p:txBody>
      </p:sp>
    </p:spTree>
    <p:extLst>
      <p:ext uri="{BB962C8B-B14F-4D97-AF65-F5344CB8AC3E}">
        <p14:creationId xmlns:p14="http://schemas.microsoft.com/office/powerpoint/2010/main" val="15651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A412661-27DF-0264-02BC-189217F24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924925"/>
            <a:ext cx="9737035" cy="2166995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9370BA0-05C8-882B-81D0-1C7D976AFA18}"/>
              </a:ext>
            </a:extLst>
          </p:cNvPr>
          <p:cNvSpPr/>
          <p:nvPr/>
        </p:nvSpPr>
        <p:spPr>
          <a:xfrm>
            <a:off x="866660" y="820756"/>
            <a:ext cx="4303923" cy="1953659"/>
          </a:xfrm>
          <a:prstGeom prst="roundRect">
            <a:avLst/>
          </a:prstGeom>
          <a:solidFill>
            <a:srgbClr val="FAF1DA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chemeClr val="tx1"/>
                </a:solidFill>
              </a:rPr>
              <a:t>Endotype</a:t>
            </a:r>
          </a:p>
        </p:txBody>
      </p:sp>
      <p:sp>
        <p:nvSpPr>
          <p:cNvPr id="9" name="Bevel 8">
            <a:extLst>
              <a:ext uri="{FF2B5EF4-FFF2-40B4-BE49-F238E27FC236}">
                <a16:creationId xmlns:a16="http://schemas.microsoft.com/office/drawing/2014/main" id="{21B55222-F1D9-2A10-33C6-E2A5DFDC33AB}"/>
              </a:ext>
            </a:extLst>
          </p:cNvPr>
          <p:cNvSpPr/>
          <p:nvPr/>
        </p:nvSpPr>
        <p:spPr>
          <a:xfrm>
            <a:off x="6639500" y="409460"/>
            <a:ext cx="3877937" cy="2776251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26424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Underlying:</a:t>
            </a:r>
          </a:p>
          <a:p>
            <a:pPr algn="ctr"/>
            <a:r>
              <a:rPr lang="en-US" sz="2800" dirty="0"/>
              <a:t>Immunologic</a:t>
            </a:r>
          </a:p>
          <a:p>
            <a:pPr algn="ctr"/>
            <a:r>
              <a:rPr lang="en-US" sz="2800" dirty="0"/>
              <a:t>Inflammatory</a:t>
            </a:r>
          </a:p>
          <a:p>
            <a:pPr algn="ctr"/>
            <a:r>
              <a:rPr lang="en-US" sz="2800" dirty="0"/>
              <a:t>Metabolic</a:t>
            </a:r>
          </a:p>
          <a:p>
            <a:pPr algn="ctr"/>
            <a:r>
              <a:rPr lang="en-US" sz="2800" dirty="0"/>
              <a:t>Pathophysiologic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A6F4F77-B41E-CBAC-EBAD-BF5BB9EB00A8}"/>
              </a:ext>
            </a:extLst>
          </p:cNvPr>
          <p:cNvSpPr/>
          <p:nvPr/>
        </p:nvSpPr>
        <p:spPr>
          <a:xfrm>
            <a:off x="5449677" y="1424849"/>
            <a:ext cx="1057619" cy="793215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EC6B022-BD2D-A12C-2B1C-857A1B74FF1F}"/>
              </a:ext>
            </a:extLst>
          </p:cNvPr>
          <p:cNvSpPr/>
          <p:nvPr/>
        </p:nvSpPr>
        <p:spPr>
          <a:xfrm>
            <a:off x="5170583" y="3064983"/>
            <a:ext cx="1189821" cy="198303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5E935-AB5A-7CA9-B761-2AF1974BBE95}"/>
              </a:ext>
            </a:extLst>
          </p:cNvPr>
          <p:cNvSpPr txBox="1"/>
          <p:nvPr/>
        </p:nvSpPr>
        <p:spPr>
          <a:xfrm>
            <a:off x="3342640" y="6227220"/>
            <a:ext cx="86276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212121"/>
                </a:solidFill>
                <a:effectLst/>
              </a:rPr>
              <a:t>Ray A, et al. </a:t>
            </a:r>
            <a:r>
              <a:rPr lang="en-US" sz="1000" b="0" i="1" dirty="0" err="1">
                <a:solidFill>
                  <a:srgbClr val="212121"/>
                </a:solidFill>
                <a:effectLst/>
              </a:rPr>
              <a:t>Physiol</a:t>
            </a:r>
            <a:r>
              <a:rPr lang="en-US" sz="1000" b="0" i="1" dirty="0">
                <a:solidFill>
                  <a:srgbClr val="212121"/>
                </a:solidFill>
                <a:effectLst/>
              </a:rPr>
              <a:t> Rev. 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2020 Jul 1;100(3):983-1017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409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vel 3">
            <a:extLst>
              <a:ext uri="{FF2B5EF4-FFF2-40B4-BE49-F238E27FC236}">
                <a16:creationId xmlns:a16="http://schemas.microsoft.com/office/drawing/2014/main" id="{478B4865-CE60-F0EB-BCD5-387A085A2707}"/>
              </a:ext>
            </a:extLst>
          </p:cNvPr>
          <p:cNvSpPr/>
          <p:nvPr/>
        </p:nvSpPr>
        <p:spPr>
          <a:xfrm>
            <a:off x="685799" y="1379863"/>
            <a:ext cx="6012455" cy="3742856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26424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Asthma</a:t>
            </a:r>
          </a:p>
          <a:p>
            <a:pPr algn="ctr"/>
            <a:r>
              <a:rPr lang="en-US" sz="3200" dirty="0"/>
              <a:t>Allergic rhinitis</a:t>
            </a:r>
          </a:p>
          <a:p>
            <a:pPr algn="ctr"/>
            <a:r>
              <a:rPr lang="en-US" sz="3200" dirty="0"/>
              <a:t>Atopic dermatitis</a:t>
            </a:r>
          </a:p>
          <a:p>
            <a:pPr algn="ctr"/>
            <a:r>
              <a:rPr lang="en-US" sz="3200" dirty="0"/>
              <a:t>Food allergy</a:t>
            </a:r>
          </a:p>
          <a:p>
            <a:pPr algn="ctr"/>
            <a:endParaRPr lang="en-US" sz="4267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FB117F-1B1F-87AF-D7DC-391AF86FFC4C}"/>
              </a:ext>
            </a:extLst>
          </p:cNvPr>
          <p:cNvSpPr/>
          <p:nvPr/>
        </p:nvSpPr>
        <p:spPr>
          <a:xfrm>
            <a:off x="7367155" y="882372"/>
            <a:ext cx="3784002" cy="2039289"/>
          </a:xfrm>
          <a:prstGeom prst="roundRect">
            <a:avLst/>
          </a:prstGeom>
          <a:solidFill>
            <a:srgbClr val="FAF1DA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Shared characteristics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1AC08B-6642-ED31-8172-8F3A9D2FDA84}"/>
              </a:ext>
            </a:extLst>
          </p:cNvPr>
          <p:cNvSpPr/>
          <p:nvPr/>
        </p:nvSpPr>
        <p:spPr>
          <a:xfrm>
            <a:off x="7367155" y="3520850"/>
            <a:ext cx="3784002" cy="2039289"/>
          </a:xfrm>
          <a:prstGeom prst="roundRect">
            <a:avLst/>
          </a:prstGeom>
          <a:solidFill>
            <a:srgbClr val="FAF1DA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Unique: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Pathophysiology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Response to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Prognosis</a:t>
            </a:r>
          </a:p>
        </p:txBody>
      </p:sp>
      <p:pic>
        <p:nvPicPr>
          <p:cNvPr id="3" name="Graphic 2" descr="Network with solid fill">
            <a:extLst>
              <a:ext uri="{FF2B5EF4-FFF2-40B4-BE49-F238E27FC236}">
                <a16:creationId xmlns:a16="http://schemas.microsoft.com/office/drawing/2014/main" id="{8AB1357D-8522-1721-17C3-9DACBD35D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638" y="1446009"/>
            <a:ext cx="403964" cy="403964"/>
          </a:xfrm>
          <a:prstGeom prst="rect">
            <a:avLst/>
          </a:prstGeom>
        </p:spPr>
      </p:pic>
      <p:pic>
        <p:nvPicPr>
          <p:cNvPr id="10" name="Graphic 9" descr="Ripple with solid fill">
            <a:extLst>
              <a:ext uri="{FF2B5EF4-FFF2-40B4-BE49-F238E27FC236}">
                <a16:creationId xmlns:a16="http://schemas.microsoft.com/office/drawing/2014/main" id="{402C85A4-9834-5BF7-06F9-97B76E70C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2080" y="3676694"/>
            <a:ext cx="565522" cy="56552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5EDDA81-E871-8C06-376E-7EBE42015EA5}"/>
              </a:ext>
            </a:extLst>
          </p:cNvPr>
          <p:cNvSpPr txBox="1">
            <a:spLocks/>
          </p:cNvSpPr>
          <p:nvPr/>
        </p:nvSpPr>
        <p:spPr>
          <a:xfrm>
            <a:off x="2983331" y="6228271"/>
            <a:ext cx="8964791" cy="573663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212121"/>
                </a:solidFill>
                <a:ea typeface="+mn-lt"/>
                <a:cs typeface="+mn-lt"/>
              </a:rPr>
              <a:t>Paller AS et al. </a:t>
            </a:r>
            <a:r>
              <a:rPr lang="en-US" sz="1200" i="1" dirty="0">
                <a:solidFill>
                  <a:srgbClr val="212121"/>
                </a:solidFill>
                <a:ea typeface="+mn-lt"/>
                <a:cs typeface="+mn-lt"/>
              </a:rPr>
              <a:t>J Allergy Clin Immunol</a:t>
            </a:r>
            <a:r>
              <a:rPr lang="en-US" sz="1200" dirty="0">
                <a:solidFill>
                  <a:srgbClr val="212121"/>
                </a:solidFill>
                <a:ea typeface="+mn-lt"/>
                <a:cs typeface="+mn-lt"/>
              </a:rPr>
              <a:t>. 2019;143(1):46-55.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7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47C03-563B-0804-6247-74F27E1C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+mn-lt"/>
              </a:rPr>
              <a:t>How to Use Risk Factors for Allergic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B1D20-83E4-7828-9A96-38A5EAB11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A50A73-13CF-DFD8-19D5-E39FDFC98D0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EA273-FE64-E82B-3627-45D6F989BA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200" dirty="0">
                <a:solidFill>
                  <a:srgbClr val="212121"/>
                </a:solidFill>
                <a:ea typeface="+mn-lt"/>
                <a:cs typeface="+mn-lt"/>
              </a:rPr>
              <a:t>Paller AS et al. </a:t>
            </a:r>
            <a:r>
              <a:rPr lang="en-US" sz="1200" i="1" dirty="0">
                <a:solidFill>
                  <a:srgbClr val="212121"/>
                </a:solidFill>
                <a:ea typeface="+mn-lt"/>
                <a:cs typeface="+mn-lt"/>
              </a:rPr>
              <a:t>J Allergy Clin Immunol</a:t>
            </a:r>
            <a:r>
              <a:rPr lang="en-US" sz="1200" dirty="0">
                <a:solidFill>
                  <a:srgbClr val="212121"/>
                </a:solidFill>
                <a:ea typeface="+mn-lt"/>
                <a:cs typeface="+mn-lt"/>
              </a:rPr>
              <a:t>. 2019;143(1):46-55.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F8A743-43C2-6937-9D64-7E8D401F6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1B9448C-AFE5-B4F0-A4E1-9251D8ADB99A}"/>
              </a:ext>
            </a:extLst>
          </p:cNvPr>
          <p:cNvSpPr/>
          <p:nvPr/>
        </p:nvSpPr>
        <p:spPr>
          <a:xfrm>
            <a:off x="6958696" y="1678132"/>
            <a:ext cx="3951383" cy="2815936"/>
          </a:xfrm>
          <a:prstGeom prst="roundRect">
            <a:avLst/>
          </a:prstGeom>
          <a:solidFill>
            <a:srgbClr val="FAF1DA"/>
          </a:solidFill>
          <a:ln>
            <a:solidFill>
              <a:srgbClr val="F2D5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To DIAGNOSE allergy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To predict more severe and/or persistent allergy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FEF8C-E02B-9346-3FE5-03E90391FEDD}"/>
              </a:ext>
            </a:extLst>
          </p:cNvPr>
          <p:cNvSpPr txBox="1"/>
          <p:nvPr/>
        </p:nvSpPr>
        <p:spPr>
          <a:xfrm>
            <a:off x="3172858" y="5087343"/>
            <a:ext cx="5846284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*Absence of risk factors does not prevent the development of allergic conditions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AE78517-466A-4958-C618-B531859D6087}"/>
              </a:ext>
            </a:extLst>
          </p:cNvPr>
          <p:cNvSpPr/>
          <p:nvPr/>
        </p:nvSpPr>
        <p:spPr>
          <a:xfrm>
            <a:off x="315751" y="1952398"/>
            <a:ext cx="6148463" cy="633742"/>
          </a:xfrm>
          <a:prstGeom prst="homePlate">
            <a:avLst/>
          </a:prstGeom>
          <a:gradFill flip="none" rotWithShape="1">
            <a:gsLst>
              <a:gs pos="100000">
                <a:srgbClr val="7FA053"/>
              </a:gs>
              <a:gs pos="14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Family history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A209C255-F463-6A68-F853-95054A91D2DC}"/>
              </a:ext>
            </a:extLst>
          </p:cNvPr>
          <p:cNvSpPr/>
          <p:nvPr/>
        </p:nvSpPr>
        <p:spPr>
          <a:xfrm>
            <a:off x="315751" y="2827663"/>
            <a:ext cx="6148463" cy="633742"/>
          </a:xfrm>
          <a:prstGeom prst="homePlate">
            <a:avLst/>
          </a:prstGeom>
          <a:gradFill flip="none" rotWithShape="1">
            <a:gsLst>
              <a:gs pos="100000">
                <a:srgbClr val="7FA053"/>
              </a:gs>
              <a:gs pos="14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Early onset severe eczema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2CBDB16B-F35A-A0E6-FD3E-FB09501697FA}"/>
              </a:ext>
            </a:extLst>
          </p:cNvPr>
          <p:cNvSpPr/>
          <p:nvPr/>
        </p:nvSpPr>
        <p:spPr>
          <a:xfrm>
            <a:off x="315750" y="3685225"/>
            <a:ext cx="6148463" cy="633742"/>
          </a:xfrm>
          <a:prstGeom prst="homePlate">
            <a:avLst/>
          </a:prstGeom>
          <a:gradFill flip="none" rotWithShape="1">
            <a:gsLst>
              <a:gs pos="100000">
                <a:srgbClr val="7FA053"/>
              </a:gs>
              <a:gs pos="14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Comorbid allergic conditions</a:t>
            </a:r>
          </a:p>
        </p:txBody>
      </p:sp>
    </p:spTree>
    <p:extLst>
      <p:ext uri="{BB962C8B-B14F-4D97-AF65-F5344CB8AC3E}">
        <p14:creationId xmlns:p14="http://schemas.microsoft.com/office/powerpoint/2010/main" val="3235893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4364A-27D0-F5F3-92F7-32ECCFC5E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Inflammation and Chronic Disease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E0D7BC-B78E-5442-2898-F24A51B677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353422"/>
              </p:ext>
            </p:extLst>
          </p:nvPr>
        </p:nvGraphicFramePr>
        <p:xfrm>
          <a:off x="266700" y="1343025"/>
          <a:ext cx="11680825" cy="4427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AB017-E635-A5C7-9902-D5D88253DC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000" b="0" i="0" dirty="0">
                <a:solidFill>
                  <a:srgbClr val="212121"/>
                </a:solidFill>
                <a:effectLst/>
              </a:rPr>
              <a:t>Ray A, et al. </a:t>
            </a:r>
            <a:r>
              <a:rPr lang="en-US" sz="1000" b="0" i="1" dirty="0" err="1">
                <a:solidFill>
                  <a:srgbClr val="212121"/>
                </a:solidFill>
                <a:effectLst/>
              </a:rPr>
              <a:t>Physiol</a:t>
            </a:r>
            <a:r>
              <a:rPr lang="en-US" sz="1000" b="0" i="1" dirty="0">
                <a:solidFill>
                  <a:srgbClr val="212121"/>
                </a:solidFill>
                <a:effectLst/>
              </a:rPr>
              <a:t> Rev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. 2020 Jul 1;100(3):983-1017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4544337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0CDF-5E52-2A83-559D-164A0CC3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Not All Inflammation Is the Same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3975041-4D4B-53C8-D589-DED2DB20DC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084804"/>
              </p:ext>
            </p:extLst>
          </p:nvPr>
        </p:nvGraphicFramePr>
        <p:xfrm>
          <a:off x="266700" y="1343025"/>
          <a:ext cx="11680824" cy="44078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40412">
                  <a:extLst>
                    <a:ext uri="{9D8B030D-6E8A-4147-A177-3AD203B41FA5}">
                      <a16:colId xmlns:a16="http://schemas.microsoft.com/office/drawing/2014/main" val="942059756"/>
                    </a:ext>
                  </a:extLst>
                </a:gridCol>
                <a:gridCol w="5840412">
                  <a:extLst>
                    <a:ext uri="{9D8B030D-6E8A-4147-A177-3AD203B41FA5}">
                      <a16:colId xmlns:a16="http://schemas.microsoft.com/office/drawing/2014/main" val="1474399088"/>
                    </a:ext>
                  </a:extLst>
                </a:gridCol>
              </a:tblGrid>
              <a:tr h="713343">
                <a:tc>
                  <a:txBody>
                    <a:bodyPr/>
                    <a:lstStyle/>
                    <a:p>
                      <a:pPr algn="ctr"/>
                      <a:r>
                        <a:rPr lang="en-US" sz="4300" b="0" dirty="0">
                          <a:solidFill>
                            <a:schemeClr val="tx1"/>
                          </a:solidFill>
                        </a:rPr>
                        <a:t>Autoimmune</a:t>
                      </a:r>
                    </a:p>
                  </a:txBody>
                  <a:tcPr marL="121920" marR="121920" marT="60960" marB="60960">
                    <a:solidFill>
                      <a:srgbClr val="F2D5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0" dirty="0">
                          <a:solidFill>
                            <a:schemeClr val="tx1"/>
                          </a:solidFill>
                        </a:rPr>
                        <a:t>Allergic </a:t>
                      </a:r>
                    </a:p>
                  </a:txBody>
                  <a:tcPr marL="121920" marR="121920" marT="60960" marB="60960">
                    <a:solidFill>
                      <a:srgbClr val="F2D5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840621"/>
                  </a:ext>
                </a:extLst>
              </a:tr>
              <a:tr h="713343">
                <a:tc>
                  <a:txBody>
                    <a:bodyPr/>
                    <a:lstStyle/>
                    <a:p>
                      <a:pPr algn="ctr"/>
                      <a:r>
                        <a:rPr lang="en-US" sz="4300" dirty="0"/>
                        <a:t>T</a:t>
                      </a:r>
                      <a:r>
                        <a:rPr lang="en-US" sz="4300" baseline="-25000" dirty="0"/>
                        <a:t>H</a:t>
                      </a:r>
                      <a:r>
                        <a:rPr lang="en-US" sz="4300" baseline="0" dirty="0"/>
                        <a:t>1</a:t>
                      </a:r>
                      <a:endParaRPr lang="en-US" sz="4300" dirty="0"/>
                    </a:p>
                  </a:txBody>
                  <a:tcPr marL="121920" marR="121920" marT="60960" marB="6096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dirty="0"/>
                        <a:t>T</a:t>
                      </a:r>
                      <a:r>
                        <a:rPr lang="en-US" sz="4300" baseline="-25000" dirty="0"/>
                        <a:t>H</a:t>
                      </a:r>
                      <a:r>
                        <a:rPr lang="en-US" sz="4300" baseline="0" dirty="0"/>
                        <a:t>2</a:t>
                      </a:r>
                      <a:endParaRPr lang="en-US" sz="4300" dirty="0"/>
                    </a:p>
                  </a:txBody>
                  <a:tcPr marL="121920" marR="121920" marT="60960" marB="6096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656211"/>
                  </a:ext>
                </a:extLst>
              </a:tr>
              <a:tr h="713343">
                <a:tc>
                  <a:txBody>
                    <a:bodyPr/>
                    <a:lstStyle/>
                    <a:p>
                      <a:r>
                        <a:rPr lang="en-US" sz="3200" dirty="0"/>
                        <a:t>IFN-</a:t>
                      </a:r>
                      <a:r>
                        <a:rPr lang="en-US" sz="3200" dirty="0">
                          <a:latin typeface="Symbol" pitchFamily="2" charset="2"/>
                        </a:rPr>
                        <a:t>g</a:t>
                      </a:r>
                      <a:endParaRPr lang="en-US" sz="3200" dirty="0"/>
                    </a:p>
                  </a:txBody>
                  <a:tcPr marL="121920" marR="121920" marT="60960" marB="60960">
                    <a:solidFill>
                      <a:srgbClr val="FAF1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IL-4, 5, 10, 13</a:t>
                      </a:r>
                    </a:p>
                  </a:txBody>
                  <a:tcPr marL="121920" marR="121920" marT="60960" marB="60960">
                    <a:solidFill>
                      <a:srgbClr val="FA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720656"/>
                  </a:ext>
                </a:extLst>
              </a:tr>
              <a:tr h="713343">
                <a:tc>
                  <a:txBody>
                    <a:bodyPr/>
                    <a:lstStyle/>
                    <a:p>
                      <a:r>
                        <a:rPr lang="en-US" sz="3200" dirty="0"/>
                        <a:t>TNF-</a:t>
                      </a:r>
                      <a:r>
                        <a:rPr lang="en-US" sz="3200" dirty="0">
                          <a:latin typeface="Symbol" pitchFamily="2" charset="2"/>
                        </a:rPr>
                        <a:t>b</a:t>
                      </a:r>
                      <a:endParaRPr lang="en-US" sz="3200" dirty="0"/>
                    </a:p>
                  </a:txBody>
                  <a:tcPr marL="121920" marR="121920" marT="60960" marB="6096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Eosinophil dominant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4503"/>
                  </a:ext>
                </a:extLst>
              </a:tr>
              <a:tr h="713343">
                <a:tc>
                  <a:txBody>
                    <a:bodyPr/>
                    <a:lstStyle/>
                    <a:p>
                      <a:r>
                        <a:rPr lang="en-US" sz="3200" dirty="0"/>
                        <a:t>IL-2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39162081"/>
                  </a:ext>
                </a:extLst>
              </a:tr>
              <a:tr h="713343">
                <a:tc>
                  <a:txBody>
                    <a:bodyPr/>
                    <a:lstStyle/>
                    <a:p>
                      <a:r>
                        <a:rPr lang="en-US" sz="3200" dirty="0"/>
                        <a:t>Neutrophil dominant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120471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C03B0-1FC5-805F-6C58-4A18A532F5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000" b="0" i="0" dirty="0">
                <a:solidFill>
                  <a:srgbClr val="212121"/>
                </a:solidFill>
                <a:effectLst/>
              </a:rPr>
              <a:t>Ray A, et al. </a:t>
            </a:r>
            <a:r>
              <a:rPr lang="en-US" sz="1000" b="0" i="0" dirty="0" err="1">
                <a:solidFill>
                  <a:srgbClr val="212121"/>
                </a:solidFill>
                <a:effectLst/>
              </a:rPr>
              <a:t>Physiol</a:t>
            </a:r>
            <a:r>
              <a:rPr lang="en-US" sz="1000" b="0" i="0" dirty="0">
                <a:solidFill>
                  <a:srgbClr val="212121"/>
                </a:solidFill>
                <a:effectLst/>
              </a:rPr>
              <a:t> Rev. 2020 Jul 1;100(3):983-1017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4413455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PNCE Content Slides">
  <a:themeElements>
    <a:clrScheme name="6092 Custom Color Set">
      <a:dk1>
        <a:srgbClr val="333333"/>
      </a:dk1>
      <a:lt1>
        <a:sysClr val="window" lastClr="FFFFFF"/>
      </a:lt1>
      <a:dk2>
        <a:srgbClr val="153359"/>
      </a:dk2>
      <a:lt2>
        <a:srgbClr val="8FBF5F"/>
      </a:lt2>
      <a:accent1>
        <a:srgbClr val="9591C7"/>
      </a:accent1>
      <a:accent2>
        <a:srgbClr val="1A4023"/>
      </a:accent2>
      <a:accent3>
        <a:srgbClr val="F1A71E"/>
      </a:accent3>
      <a:accent4>
        <a:srgbClr val="3D8D61"/>
      </a:accent4>
      <a:accent5>
        <a:srgbClr val="DAE7C9"/>
      </a:accent5>
      <a:accent6>
        <a:srgbClr val="B6CAB9"/>
      </a:accent6>
      <a:hlink>
        <a:srgbClr val="56C7AA"/>
      </a:hlink>
      <a:folHlink>
        <a:srgbClr val="59A8D1"/>
      </a:folHlink>
    </a:clrScheme>
    <a:fontScheme name="6080 Font Styles">
      <a:majorFont>
        <a:latin typeface="Maitree"/>
        <a:ea typeface=""/>
        <a:cs typeface="Segoe UI"/>
      </a:majorFont>
      <a:minorFont>
        <a:latin typeface="Aptos"/>
        <a:ea typeface=""/>
        <a:cs typeface="Aptos Serif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CE Frontmatter">
  <a:themeElements>
    <a:clrScheme name="6092 Custom Color Set">
      <a:dk1>
        <a:srgbClr val="333333"/>
      </a:dk1>
      <a:lt1>
        <a:sysClr val="window" lastClr="FFFFFF"/>
      </a:lt1>
      <a:dk2>
        <a:srgbClr val="153359"/>
      </a:dk2>
      <a:lt2>
        <a:srgbClr val="8FBF5F"/>
      </a:lt2>
      <a:accent1>
        <a:srgbClr val="9591C7"/>
      </a:accent1>
      <a:accent2>
        <a:srgbClr val="1A4023"/>
      </a:accent2>
      <a:accent3>
        <a:srgbClr val="F1A71E"/>
      </a:accent3>
      <a:accent4>
        <a:srgbClr val="3D8D61"/>
      </a:accent4>
      <a:accent5>
        <a:srgbClr val="DAE7C9"/>
      </a:accent5>
      <a:accent6>
        <a:srgbClr val="B6CAB9"/>
      </a:accent6>
      <a:hlink>
        <a:srgbClr val="56C7AA"/>
      </a:hlink>
      <a:folHlink>
        <a:srgbClr val="59A8D1"/>
      </a:folHlink>
    </a:clrScheme>
    <a:fontScheme name="6080 Font Styles">
      <a:majorFont>
        <a:latin typeface="Maitree"/>
        <a:ea typeface=""/>
        <a:cs typeface="Segoe UI"/>
      </a:majorFont>
      <a:minorFont>
        <a:latin typeface="Aptos"/>
        <a:ea typeface=""/>
        <a:cs typeface="Aptos Serif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CE Section Slides">
  <a:themeElements>
    <a:clrScheme name="6092 Custom Color Set">
      <a:dk1>
        <a:srgbClr val="333333"/>
      </a:dk1>
      <a:lt1>
        <a:sysClr val="window" lastClr="FFFFFF"/>
      </a:lt1>
      <a:dk2>
        <a:srgbClr val="153359"/>
      </a:dk2>
      <a:lt2>
        <a:srgbClr val="8FBF5F"/>
      </a:lt2>
      <a:accent1>
        <a:srgbClr val="9591C7"/>
      </a:accent1>
      <a:accent2>
        <a:srgbClr val="1A4023"/>
      </a:accent2>
      <a:accent3>
        <a:srgbClr val="F1A71E"/>
      </a:accent3>
      <a:accent4>
        <a:srgbClr val="3D8D61"/>
      </a:accent4>
      <a:accent5>
        <a:srgbClr val="DAE7C9"/>
      </a:accent5>
      <a:accent6>
        <a:srgbClr val="B6CAB9"/>
      </a:accent6>
      <a:hlink>
        <a:srgbClr val="56C7AA"/>
      </a:hlink>
      <a:folHlink>
        <a:srgbClr val="59A8D1"/>
      </a:folHlink>
    </a:clrScheme>
    <a:fontScheme name="6080 Font Styles">
      <a:majorFont>
        <a:latin typeface="Maitree"/>
        <a:ea typeface=""/>
        <a:cs typeface="Segoe UI"/>
      </a:majorFont>
      <a:minorFont>
        <a:latin typeface="Aptos"/>
        <a:ea typeface=""/>
        <a:cs typeface="Aptos Serif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">
  <a:themeElements>
    <a:clrScheme name="6092 Custom Color Set">
      <a:dk1>
        <a:srgbClr val="333333"/>
      </a:dk1>
      <a:lt1>
        <a:sysClr val="window" lastClr="FFFFFF"/>
      </a:lt1>
      <a:dk2>
        <a:srgbClr val="153359"/>
      </a:dk2>
      <a:lt2>
        <a:srgbClr val="8FBF5F"/>
      </a:lt2>
      <a:accent1>
        <a:srgbClr val="9591C7"/>
      </a:accent1>
      <a:accent2>
        <a:srgbClr val="1A4023"/>
      </a:accent2>
      <a:accent3>
        <a:srgbClr val="F1A71E"/>
      </a:accent3>
      <a:accent4>
        <a:srgbClr val="3D8D61"/>
      </a:accent4>
      <a:accent5>
        <a:srgbClr val="DAE7C9"/>
      </a:accent5>
      <a:accent6>
        <a:srgbClr val="B6CAB9"/>
      </a:accent6>
      <a:hlink>
        <a:srgbClr val="56C7AA"/>
      </a:hlink>
      <a:folHlink>
        <a:srgbClr val="59A8D1"/>
      </a:folHlink>
    </a:clrScheme>
    <a:fontScheme name="6080 Font Styles">
      <a:majorFont>
        <a:latin typeface="Maitree"/>
        <a:ea typeface=""/>
        <a:cs typeface="Segoe UI"/>
      </a:majorFont>
      <a:minorFont>
        <a:latin typeface="Aptos"/>
        <a:ea typeface=""/>
        <a:cs typeface="Aptos Serif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73223DB-B18F-A04F-AA7B-8A7B8A9EB4A0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15303</TotalTime>
  <Words>1620</Words>
  <Application>Microsoft Office PowerPoint</Application>
  <PresentationFormat>Widescreen</PresentationFormat>
  <Paragraphs>321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Aptos</vt:lpstr>
      <vt:lpstr>Open Sans Extrabold</vt:lpstr>
      <vt:lpstr>Maitree</vt:lpstr>
      <vt:lpstr>Maitree SemiBold</vt:lpstr>
      <vt:lpstr>Wingdings</vt:lpstr>
      <vt:lpstr>Symbol</vt:lpstr>
      <vt:lpstr>Open Sans</vt:lpstr>
      <vt:lpstr>Cambria</vt:lpstr>
      <vt:lpstr>Open Sans Semibold</vt:lpstr>
      <vt:lpstr>system-ui</vt:lpstr>
      <vt:lpstr>Arial</vt:lpstr>
      <vt:lpstr>Calibri</vt:lpstr>
      <vt:lpstr>PNCE Content Slides</vt:lpstr>
      <vt:lpstr>PNCE Frontmatter</vt:lpstr>
      <vt:lpstr>PNCE Section Slides</vt:lpstr>
      <vt:lpstr>Title Slide</vt:lpstr>
      <vt:lpstr>How to Use Phenotyping to Guide Management of Food Allergy</vt:lpstr>
      <vt:lpstr>Faculty Presenter</vt:lpstr>
      <vt:lpstr>Faculty Disclosures</vt:lpstr>
      <vt:lpstr>Learning Objectives</vt:lpstr>
      <vt:lpstr>PowerPoint Presentation</vt:lpstr>
      <vt:lpstr>PowerPoint Presentation</vt:lpstr>
      <vt:lpstr>How to Use Risk Factors for Allergic Conditions</vt:lpstr>
      <vt:lpstr>Inflammation and Chronic Disease</vt:lpstr>
      <vt:lpstr>Not All Inflammation Is the Same</vt:lpstr>
      <vt:lpstr>Allergic Inflammation</vt:lpstr>
      <vt:lpstr>The Many Types of “Asthmas”</vt:lpstr>
      <vt:lpstr>Which TYPE of Asthma Does Your Patient Have?</vt:lpstr>
      <vt:lpstr>Type 2 Asthma </vt:lpstr>
      <vt:lpstr>Type 2 Low Asthma </vt:lpstr>
      <vt:lpstr>Which TYPE of Atopic Dermatitis Does Your Patient Have?</vt:lpstr>
      <vt:lpstr>Atopic Dermatitis Phenotypes </vt:lpstr>
      <vt:lpstr>Atopic Dermatitis Age-Related Clinical Phenotypes </vt:lpstr>
      <vt:lpstr>Atopic Dermatitis Topography-Related Clinical Phenotypes </vt:lpstr>
      <vt:lpstr>Atopic Dermatitis Morphology-Related Clinical Phenotypes </vt:lpstr>
      <vt:lpstr>Which TYPE of Food Allergy Does Your Patient Have?</vt:lpstr>
      <vt:lpstr>Proper Diagnosis Is Paramount</vt:lpstr>
      <vt:lpstr>Biologics for Moderate to Severe Persistent Asthma</vt:lpstr>
      <vt:lpstr>Biologics for Moderate to Severe Atopic Dermatitis</vt:lpstr>
      <vt:lpstr>Atopic Dermatitis Is the Biggest Clue You’ll Ever Get</vt:lpstr>
      <vt:lpstr>PowerPoint Presentation</vt:lpstr>
      <vt:lpstr>We Live in the Age of Biologics</vt:lpstr>
      <vt:lpstr>Top Takeaways for Your Practice</vt:lpstr>
    </vt:vector>
  </TitlesOfParts>
  <Company>Annenberg Center for Health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Annenberg C;cmartin1@bidmc.harvard.edu;MCaplan@northshore.org</dc:creator>
  <cp:lastModifiedBy>Brett Mutschler</cp:lastModifiedBy>
  <cp:revision>1061</cp:revision>
  <cp:lastPrinted>2016-11-04T21:05:25Z</cp:lastPrinted>
  <dcterms:created xsi:type="dcterms:W3CDTF">2016-04-20T21:57:17Z</dcterms:created>
  <dcterms:modified xsi:type="dcterms:W3CDTF">2024-05-09T16:30:17Z</dcterms:modified>
</cp:coreProperties>
</file>