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 id="2147483753" r:id="rId5"/>
    <p:sldMasterId id="2147483794" r:id="rId6"/>
    <p:sldMasterId id="2147483830" r:id="rId7"/>
    <p:sldMasterId id="2147483835" r:id="rId8"/>
  </p:sldMasterIdLst>
  <p:notesMasterIdLst>
    <p:notesMasterId r:id="rId39"/>
  </p:notesMasterIdLst>
  <p:handoutMasterIdLst>
    <p:handoutMasterId r:id="rId40"/>
  </p:handoutMasterIdLst>
  <p:sldIdLst>
    <p:sldId id="2003" r:id="rId9"/>
    <p:sldId id="351" r:id="rId10"/>
    <p:sldId id="2007" r:id="rId11"/>
    <p:sldId id="15368230" r:id="rId12"/>
    <p:sldId id="15368266" r:id="rId13"/>
    <p:sldId id="15368267" r:id="rId14"/>
    <p:sldId id="15368239" r:id="rId15"/>
    <p:sldId id="15368240" r:id="rId16"/>
    <p:sldId id="15368241" r:id="rId17"/>
    <p:sldId id="15368268" r:id="rId18"/>
    <p:sldId id="15368269" r:id="rId19"/>
    <p:sldId id="15368270" r:id="rId20"/>
    <p:sldId id="15368271" r:id="rId21"/>
    <p:sldId id="15368247" r:id="rId22"/>
    <p:sldId id="15368237" r:id="rId23"/>
    <p:sldId id="15368245" r:id="rId24"/>
    <p:sldId id="15368246" r:id="rId25"/>
    <p:sldId id="15368272" r:id="rId26"/>
    <p:sldId id="15368248" r:id="rId27"/>
    <p:sldId id="15368249" r:id="rId28"/>
    <p:sldId id="15368250" r:id="rId29"/>
    <p:sldId id="15368251" r:id="rId30"/>
    <p:sldId id="15368252" r:id="rId31"/>
    <p:sldId id="15368254" r:id="rId32"/>
    <p:sldId id="15368256" r:id="rId33"/>
    <p:sldId id="15368257" r:id="rId34"/>
    <p:sldId id="15368258" r:id="rId35"/>
    <p:sldId id="15368259" r:id="rId36"/>
    <p:sldId id="15368260" r:id="rId37"/>
    <p:sldId id="1536822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FEB563-33BB-A76A-7886-A97A469797D5}" name="Sarah Staskiewicz" initials="SS" userId="0daea92f257e56b1" providerId="Windows Live"/>
  <p188:author id="{14A86F76-381E-CC75-3408-B7E647CB6579}" name="Jessica Forster" initials="JF" userId="6ba1aac08e09bdc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Koplin" initials="JK" lastIdx="1" clrIdx="0">
    <p:extLst>
      <p:ext uri="{19B8F6BF-5375-455C-9EA6-DF929625EA0E}">
        <p15:presenceInfo xmlns:p15="http://schemas.microsoft.com/office/powerpoint/2012/main" userId="S-1-5-21-2256462057-1280619349-680702702-60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6EC"/>
    <a:srgbClr val="333333"/>
    <a:srgbClr val="36573D"/>
    <a:srgbClr val="008834"/>
    <a:srgbClr val="F28B2D"/>
    <a:srgbClr val="45B2DB"/>
    <a:srgbClr val="8ABD24"/>
    <a:srgbClr val="E9F6CF"/>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7" autoAdjust="0"/>
    <p:restoredTop sz="92479" autoAdjust="0"/>
  </p:normalViewPr>
  <p:slideViewPr>
    <p:cSldViewPr snapToGrid="0">
      <p:cViewPr varScale="1">
        <p:scale>
          <a:sx n="102" d="100"/>
          <a:sy n="102" d="100"/>
        </p:scale>
        <p:origin x="468"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264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8/10/relationships/authors" Target="authors.xml"/><Relationship Id="rId20" Type="http://schemas.openxmlformats.org/officeDocument/2006/relationships/slide" Target="slides/slide12.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C3786-2526-45A6-B55A-C6EF1223921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EA114F4-A5BF-47D2-B10C-0947CCA9EE3D}">
      <dgm:prSet phldrT="[Text]" phldr="0" custT="1"/>
      <dgm:spPr>
        <a:solidFill>
          <a:schemeClr val="bg2">
            <a:lumMod val="60000"/>
            <a:lumOff val="40000"/>
          </a:schemeClr>
        </a:solidFill>
        <a:ln>
          <a:solidFill>
            <a:srgbClr val="36573D"/>
          </a:solidFill>
        </a:ln>
      </dgm:spPr>
      <dgm:t>
        <a:bodyPr/>
        <a:lstStyle/>
        <a:p>
          <a:pPr rtl="0"/>
          <a:r>
            <a:rPr lang="en-US" sz="2000" dirty="0">
              <a:solidFill>
                <a:srgbClr val="36573D"/>
              </a:solidFill>
              <a:latin typeface="+mn-lt"/>
              <a:cs typeface="Segoe UI"/>
            </a:rPr>
            <a:t>Severe Eczema and/or               egg allergy </a:t>
          </a:r>
          <a:endParaRPr lang="en-US" sz="2000" dirty="0">
            <a:solidFill>
              <a:srgbClr val="36573D"/>
            </a:solidFill>
            <a:latin typeface="+mn-lt"/>
          </a:endParaRPr>
        </a:p>
      </dgm:t>
    </dgm:pt>
    <dgm:pt modelId="{63E38BFD-A5A7-40D5-B0F3-7C6E97D4414C}" type="parTrans" cxnId="{99532C7F-AD0D-4032-B884-E4DD8FED8266}">
      <dgm:prSet/>
      <dgm:spPr/>
      <dgm:t>
        <a:bodyPr/>
        <a:lstStyle/>
        <a:p>
          <a:endParaRPr lang="en-US">
            <a:latin typeface="+mn-lt"/>
          </a:endParaRPr>
        </a:p>
      </dgm:t>
    </dgm:pt>
    <dgm:pt modelId="{56EF92B9-7C52-4911-AA49-FB4FD40A1DE3}" type="sibTrans" cxnId="{99532C7F-AD0D-4032-B884-E4DD8FED8266}">
      <dgm:prSet/>
      <dgm:spPr/>
      <dgm:t>
        <a:bodyPr/>
        <a:lstStyle/>
        <a:p>
          <a:endParaRPr lang="en-US">
            <a:latin typeface="+mn-lt"/>
          </a:endParaRPr>
        </a:p>
      </dgm:t>
    </dgm:pt>
    <dgm:pt modelId="{593ABC56-567B-4E85-A200-960E6F67AAA7}">
      <dgm:prSet phldrT="[Text]" phldr="0" custT="1"/>
      <dgm:spPr>
        <a:solidFill>
          <a:schemeClr val="bg2">
            <a:lumMod val="60000"/>
            <a:lumOff val="40000"/>
          </a:schemeClr>
        </a:solidFill>
        <a:ln>
          <a:solidFill>
            <a:srgbClr val="36573D"/>
          </a:solidFill>
        </a:ln>
      </dgm:spPr>
      <dgm:t>
        <a:bodyPr/>
        <a:lstStyle/>
        <a:p>
          <a:pPr rtl="0"/>
          <a:r>
            <a:rPr lang="en-US" sz="2000" dirty="0">
              <a:solidFill>
                <a:srgbClr val="36573D"/>
              </a:solidFill>
              <a:latin typeface="+mn-lt"/>
              <a:cs typeface="Segoe UI"/>
            </a:rPr>
            <a:t>Consider peanut IgE or SPT </a:t>
          </a:r>
          <a:endParaRPr lang="en-US" sz="2000" dirty="0">
            <a:solidFill>
              <a:srgbClr val="36573D"/>
            </a:solidFill>
            <a:latin typeface="+mn-lt"/>
          </a:endParaRPr>
        </a:p>
      </dgm:t>
    </dgm:pt>
    <dgm:pt modelId="{4368483A-941A-4338-9844-34574D206B2F}" type="parTrans" cxnId="{85AB9054-F08D-4C9C-AC9D-17EB997D02B3}">
      <dgm:prSet/>
      <dgm:spPr>
        <a:ln>
          <a:solidFill>
            <a:srgbClr val="36573D"/>
          </a:solidFill>
        </a:ln>
      </dgm:spPr>
      <dgm:t>
        <a:bodyPr/>
        <a:lstStyle/>
        <a:p>
          <a:endParaRPr lang="en-US">
            <a:latin typeface="+mn-lt"/>
          </a:endParaRPr>
        </a:p>
      </dgm:t>
    </dgm:pt>
    <dgm:pt modelId="{B9FCE211-9275-4FC0-888F-E2C58866F607}" type="sibTrans" cxnId="{85AB9054-F08D-4C9C-AC9D-17EB997D02B3}">
      <dgm:prSet/>
      <dgm:spPr/>
      <dgm:t>
        <a:bodyPr/>
        <a:lstStyle/>
        <a:p>
          <a:endParaRPr lang="en-US">
            <a:latin typeface="+mn-lt"/>
          </a:endParaRPr>
        </a:p>
      </dgm:t>
    </dgm:pt>
    <dgm:pt modelId="{A3BF91F2-F8C5-4087-831C-49CFC3B2E52B}">
      <dgm:prSet phldrT="[Text]" phldr="0"/>
      <dgm:spPr>
        <a:solidFill>
          <a:schemeClr val="bg2">
            <a:lumMod val="60000"/>
            <a:lumOff val="40000"/>
          </a:schemeClr>
        </a:solidFill>
        <a:ln>
          <a:solidFill>
            <a:srgbClr val="36573D"/>
          </a:solidFill>
        </a:ln>
      </dgm:spPr>
      <dgm:t>
        <a:bodyPr/>
        <a:lstStyle/>
        <a:p>
          <a:r>
            <a:rPr lang="en-US" dirty="0">
              <a:solidFill>
                <a:srgbClr val="36573D"/>
              </a:solidFill>
              <a:latin typeface="+mn-lt"/>
              <a:cs typeface="Segoe UI"/>
            </a:rPr>
            <a:t>Moderate  reactivity </a:t>
          </a:r>
          <a:endParaRPr lang="en-US" dirty="0">
            <a:solidFill>
              <a:srgbClr val="36573D"/>
            </a:solidFill>
            <a:latin typeface="+mn-lt"/>
          </a:endParaRPr>
        </a:p>
      </dgm:t>
    </dgm:pt>
    <dgm:pt modelId="{E5FF8B28-76C5-4C52-8296-2AD55838E3EC}" type="parTrans" cxnId="{C6A7E2D7-EB98-4C10-B121-389BA38717AC}">
      <dgm:prSet/>
      <dgm:spPr>
        <a:ln>
          <a:solidFill>
            <a:srgbClr val="36573D"/>
          </a:solidFill>
        </a:ln>
      </dgm:spPr>
      <dgm:t>
        <a:bodyPr/>
        <a:lstStyle/>
        <a:p>
          <a:endParaRPr lang="en-US">
            <a:latin typeface="+mn-lt"/>
          </a:endParaRPr>
        </a:p>
      </dgm:t>
    </dgm:pt>
    <dgm:pt modelId="{7F3E5DF1-4047-4519-8BC3-937E2F404D12}" type="sibTrans" cxnId="{C6A7E2D7-EB98-4C10-B121-389BA38717AC}">
      <dgm:prSet/>
      <dgm:spPr/>
      <dgm:t>
        <a:bodyPr/>
        <a:lstStyle/>
        <a:p>
          <a:endParaRPr lang="en-US">
            <a:latin typeface="+mn-lt"/>
          </a:endParaRPr>
        </a:p>
      </dgm:t>
    </dgm:pt>
    <dgm:pt modelId="{8135C31D-D3A9-4376-A8C6-C23C6D5BCA65}">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Low low reactivity </a:t>
          </a:r>
        </a:p>
      </dgm:t>
    </dgm:pt>
    <dgm:pt modelId="{C9F4F62F-0F8D-48C7-9546-34F9B8E5863B}" type="parTrans" cxnId="{42B05A27-5BBA-45BB-B975-1AA73C313271}">
      <dgm:prSet/>
      <dgm:spPr>
        <a:ln>
          <a:solidFill>
            <a:srgbClr val="36573D"/>
          </a:solidFill>
        </a:ln>
      </dgm:spPr>
      <dgm:t>
        <a:bodyPr/>
        <a:lstStyle/>
        <a:p>
          <a:endParaRPr lang="en-US">
            <a:latin typeface="+mn-lt"/>
          </a:endParaRPr>
        </a:p>
      </dgm:t>
    </dgm:pt>
    <dgm:pt modelId="{EE456B64-247D-4F31-ACDF-ECF701B8AD5B}" type="sibTrans" cxnId="{42B05A27-5BBA-45BB-B975-1AA73C313271}">
      <dgm:prSet/>
      <dgm:spPr/>
      <dgm:t>
        <a:bodyPr/>
        <a:lstStyle/>
        <a:p>
          <a:endParaRPr lang="en-US">
            <a:latin typeface="+mn-lt"/>
          </a:endParaRPr>
        </a:p>
      </dgm:t>
    </dgm:pt>
    <dgm:pt modelId="{36AD053B-196A-490E-B724-C5E77673047C}">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Home introduction </a:t>
          </a:r>
        </a:p>
      </dgm:t>
    </dgm:pt>
    <dgm:pt modelId="{C61F8653-1B63-4960-BE90-81E0B559F131}" type="parTrans" cxnId="{38A2A2C6-8803-474A-A4D9-0CD1861A768D}">
      <dgm:prSet/>
      <dgm:spPr>
        <a:ln>
          <a:solidFill>
            <a:srgbClr val="36573D"/>
          </a:solidFill>
        </a:ln>
      </dgm:spPr>
      <dgm:t>
        <a:bodyPr/>
        <a:lstStyle/>
        <a:p>
          <a:endParaRPr lang="en-US">
            <a:latin typeface="+mn-lt"/>
          </a:endParaRPr>
        </a:p>
      </dgm:t>
    </dgm:pt>
    <dgm:pt modelId="{86724789-7BCB-4C19-8524-835146EB0F28}" type="sibTrans" cxnId="{38A2A2C6-8803-474A-A4D9-0CD1861A768D}">
      <dgm:prSet/>
      <dgm:spPr/>
      <dgm:t>
        <a:bodyPr/>
        <a:lstStyle/>
        <a:p>
          <a:endParaRPr lang="en-US">
            <a:latin typeface="+mn-lt"/>
          </a:endParaRPr>
        </a:p>
      </dgm:t>
    </dgm:pt>
    <dgm:pt modelId="{864C3AD6-9B49-4AE6-AD0E-78D96CFD980B}">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Supervised in office </a:t>
          </a:r>
        </a:p>
      </dgm:t>
    </dgm:pt>
    <dgm:pt modelId="{7B7E48C0-B17B-4C3E-887B-29970B17CF87}" type="parTrans" cxnId="{44EEA5C5-8013-41E0-AB34-B77D91371593}">
      <dgm:prSet/>
      <dgm:spPr>
        <a:ln>
          <a:solidFill>
            <a:srgbClr val="36573D"/>
          </a:solidFill>
        </a:ln>
      </dgm:spPr>
      <dgm:t>
        <a:bodyPr/>
        <a:lstStyle/>
        <a:p>
          <a:endParaRPr lang="en-US">
            <a:latin typeface="+mn-lt"/>
          </a:endParaRPr>
        </a:p>
      </dgm:t>
    </dgm:pt>
    <dgm:pt modelId="{E0C6B064-C8FF-4FF9-8E2F-52F829EAE51E}" type="sibTrans" cxnId="{44EEA5C5-8013-41E0-AB34-B77D91371593}">
      <dgm:prSet/>
      <dgm:spPr/>
      <dgm:t>
        <a:bodyPr/>
        <a:lstStyle/>
        <a:p>
          <a:endParaRPr lang="en-US">
            <a:latin typeface="+mn-lt"/>
          </a:endParaRPr>
        </a:p>
      </dgm:t>
    </dgm:pt>
    <dgm:pt modelId="{9371AFCB-D128-47F1-BBD9-46A985AC4FA6}">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Supervised feed </a:t>
          </a:r>
        </a:p>
      </dgm:t>
    </dgm:pt>
    <dgm:pt modelId="{7465E000-8F33-44D6-AB12-37FABD14EC66}" type="parTrans" cxnId="{918CE6C6-AC55-4AC9-BD3B-7204663CEB02}">
      <dgm:prSet/>
      <dgm:spPr>
        <a:ln>
          <a:solidFill>
            <a:srgbClr val="36573D"/>
          </a:solidFill>
        </a:ln>
      </dgm:spPr>
      <dgm:t>
        <a:bodyPr/>
        <a:lstStyle/>
        <a:p>
          <a:endParaRPr lang="en-US">
            <a:latin typeface="+mn-lt"/>
          </a:endParaRPr>
        </a:p>
      </dgm:t>
    </dgm:pt>
    <dgm:pt modelId="{7B87C26B-6A8E-4BD4-ABE8-957F970CAEBF}" type="sibTrans" cxnId="{918CE6C6-AC55-4AC9-BD3B-7204663CEB02}">
      <dgm:prSet/>
      <dgm:spPr/>
      <dgm:t>
        <a:bodyPr/>
        <a:lstStyle/>
        <a:p>
          <a:endParaRPr lang="en-US">
            <a:latin typeface="+mn-lt"/>
          </a:endParaRPr>
        </a:p>
      </dgm:t>
    </dgm:pt>
    <dgm:pt modelId="{D52F1054-64A0-4172-8C25-28D0A701AED1}">
      <dgm:prSet phldr="0"/>
      <dgm:spPr>
        <a:solidFill>
          <a:schemeClr val="bg2">
            <a:lumMod val="60000"/>
            <a:lumOff val="40000"/>
          </a:schemeClr>
        </a:solidFill>
        <a:ln>
          <a:solidFill>
            <a:srgbClr val="36573D"/>
          </a:solidFill>
        </a:ln>
      </dgm:spPr>
      <dgm:t>
        <a:bodyPr/>
        <a:lstStyle/>
        <a:p>
          <a:r>
            <a:rPr lang="en-US" dirty="0">
              <a:solidFill>
                <a:srgbClr val="36573D"/>
              </a:solidFill>
              <a:latin typeface="+mn-lt"/>
              <a:cs typeface="Segoe UI"/>
            </a:rPr>
            <a:t>OFC</a:t>
          </a:r>
        </a:p>
      </dgm:t>
    </dgm:pt>
    <dgm:pt modelId="{5892CFA4-8127-443F-A009-7E2486394954}" type="parTrans" cxnId="{4996F769-7809-429B-A3A1-FDF71968FA11}">
      <dgm:prSet/>
      <dgm:spPr>
        <a:ln>
          <a:solidFill>
            <a:srgbClr val="36573D"/>
          </a:solidFill>
        </a:ln>
      </dgm:spPr>
      <dgm:t>
        <a:bodyPr/>
        <a:lstStyle/>
        <a:p>
          <a:endParaRPr lang="en-US">
            <a:latin typeface="+mn-lt"/>
          </a:endParaRPr>
        </a:p>
      </dgm:t>
    </dgm:pt>
    <dgm:pt modelId="{AF2DFF99-ACDF-40A6-9FB9-F6196398F185}" type="sibTrans" cxnId="{4996F769-7809-429B-A3A1-FDF71968FA11}">
      <dgm:prSet/>
      <dgm:spPr/>
      <dgm:t>
        <a:bodyPr/>
        <a:lstStyle/>
        <a:p>
          <a:endParaRPr lang="en-US">
            <a:latin typeface="+mn-lt"/>
          </a:endParaRPr>
        </a:p>
      </dgm:t>
    </dgm:pt>
    <dgm:pt modelId="{0EDD6D58-C8F3-4D73-B8F2-613073AC356E}">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HIgh</a:t>
          </a:r>
        </a:p>
      </dgm:t>
    </dgm:pt>
    <dgm:pt modelId="{4000B98A-2E39-4477-B64B-BD428ABFDA40}" type="parTrans" cxnId="{A33FD4BD-DCEE-490A-9C5D-12E18E3E180D}">
      <dgm:prSet/>
      <dgm:spPr>
        <a:ln>
          <a:solidFill>
            <a:srgbClr val="36573D"/>
          </a:solidFill>
        </a:ln>
      </dgm:spPr>
      <dgm:t>
        <a:bodyPr/>
        <a:lstStyle/>
        <a:p>
          <a:endParaRPr lang="en-US">
            <a:latin typeface="+mn-lt"/>
          </a:endParaRPr>
        </a:p>
      </dgm:t>
    </dgm:pt>
    <dgm:pt modelId="{AA1B1C9C-3547-4D19-94FA-602FE807D001}" type="sibTrans" cxnId="{A33FD4BD-DCEE-490A-9C5D-12E18E3E180D}">
      <dgm:prSet/>
      <dgm:spPr/>
      <dgm:t>
        <a:bodyPr/>
        <a:lstStyle/>
        <a:p>
          <a:endParaRPr lang="en-US">
            <a:latin typeface="+mn-lt"/>
          </a:endParaRPr>
        </a:p>
      </dgm:t>
    </dgm:pt>
    <dgm:pt modelId="{05C85CAB-395D-4ABF-B5F4-FF87B7B6B1BC}">
      <dgm:prSet phldr="0"/>
      <dgm:spPr>
        <a:solidFill>
          <a:schemeClr val="bg2">
            <a:lumMod val="60000"/>
            <a:lumOff val="40000"/>
          </a:schemeClr>
        </a:solidFill>
        <a:ln>
          <a:solidFill>
            <a:srgbClr val="36573D"/>
          </a:solidFill>
        </a:ln>
      </dgm:spPr>
      <dgm:t>
        <a:bodyPr/>
        <a:lstStyle/>
        <a:p>
          <a:pPr rtl="0"/>
          <a:r>
            <a:rPr lang="en-US" dirty="0">
              <a:solidFill>
                <a:srgbClr val="36573D"/>
              </a:solidFill>
              <a:latin typeface="+mn-lt"/>
              <a:cs typeface="Segoe UI"/>
            </a:rPr>
            <a:t>Likely allergy, refer</a:t>
          </a:r>
        </a:p>
      </dgm:t>
    </dgm:pt>
    <dgm:pt modelId="{DD897F18-80C1-4762-96F7-E6F02A924F38}" type="parTrans" cxnId="{13E2FDAE-63D6-4208-B75C-D6F8F9CBA0DB}">
      <dgm:prSet/>
      <dgm:spPr>
        <a:ln>
          <a:solidFill>
            <a:srgbClr val="36573D"/>
          </a:solidFill>
        </a:ln>
      </dgm:spPr>
      <dgm:t>
        <a:bodyPr/>
        <a:lstStyle/>
        <a:p>
          <a:endParaRPr lang="en-US">
            <a:latin typeface="+mn-lt"/>
          </a:endParaRPr>
        </a:p>
      </dgm:t>
    </dgm:pt>
    <dgm:pt modelId="{2208B5F4-6264-4B9A-92DD-D31A4B969A73}" type="sibTrans" cxnId="{13E2FDAE-63D6-4208-B75C-D6F8F9CBA0DB}">
      <dgm:prSet/>
      <dgm:spPr/>
      <dgm:t>
        <a:bodyPr/>
        <a:lstStyle/>
        <a:p>
          <a:endParaRPr lang="en-US">
            <a:latin typeface="+mn-lt"/>
          </a:endParaRPr>
        </a:p>
      </dgm:t>
    </dgm:pt>
    <dgm:pt modelId="{BFC8B1FF-D18D-46C8-BD05-D0F81956FED2}" type="pres">
      <dgm:prSet presAssocID="{353C3786-2526-45A6-B55A-C6EF1223921A}" presName="diagram" presStyleCnt="0">
        <dgm:presLayoutVars>
          <dgm:chPref val="1"/>
          <dgm:dir/>
          <dgm:animOne val="branch"/>
          <dgm:animLvl val="lvl"/>
          <dgm:resizeHandles val="exact"/>
        </dgm:presLayoutVars>
      </dgm:prSet>
      <dgm:spPr/>
    </dgm:pt>
    <dgm:pt modelId="{EDEAE94B-14E6-47CB-8A41-564B79352DF4}" type="pres">
      <dgm:prSet presAssocID="{8EA114F4-A5BF-47D2-B10C-0947CCA9EE3D}" presName="root1" presStyleCnt="0"/>
      <dgm:spPr/>
    </dgm:pt>
    <dgm:pt modelId="{FFCBF2A2-1E48-434A-B2FD-B0A1B443E52F}" type="pres">
      <dgm:prSet presAssocID="{8EA114F4-A5BF-47D2-B10C-0947CCA9EE3D}" presName="LevelOneTextNode" presStyleLbl="node0" presStyleIdx="0" presStyleCnt="1">
        <dgm:presLayoutVars>
          <dgm:chPref val="3"/>
        </dgm:presLayoutVars>
      </dgm:prSet>
      <dgm:spPr/>
    </dgm:pt>
    <dgm:pt modelId="{42662CBB-0AF7-4543-A899-B77AF6BB0F16}" type="pres">
      <dgm:prSet presAssocID="{8EA114F4-A5BF-47D2-B10C-0947CCA9EE3D}" presName="level2hierChild" presStyleCnt="0"/>
      <dgm:spPr/>
    </dgm:pt>
    <dgm:pt modelId="{19FC4229-9DB7-4BF8-A5FA-12C15DCC2E22}" type="pres">
      <dgm:prSet presAssocID="{4368483A-941A-4338-9844-34574D206B2F}" presName="conn2-1" presStyleLbl="parChTrans1D2" presStyleIdx="0" presStyleCnt="1"/>
      <dgm:spPr/>
    </dgm:pt>
    <dgm:pt modelId="{6EEC7592-B795-4B47-97CC-7CC12BA787BA}" type="pres">
      <dgm:prSet presAssocID="{4368483A-941A-4338-9844-34574D206B2F}" presName="connTx" presStyleLbl="parChTrans1D2" presStyleIdx="0" presStyleCnt="1"/>
      <dgm:spPr/>
    </dgm:pt>
    <dgm:pt modelId="{F654C98F-218C-47B6-BC52-9054D033CDF9}" type="pres">
      <dgm:prSet presAssocID="{593ABC56-567B-4E85-A200-960E6F67AAA7}" presName="root2" presStyleCnt="0"/>
      <dgm:spPr/>
    </dgm:pt>
    <dgm:pt modelId="{CBB61248-EAB7-47C2-8E5E-F7C02396B4E2}" type="pres">
      <dgm:prSet presAssocID="{593ABC56-567B-4E85-A200-960E6F67AAA7}" presName="LevelTwoTextNode" presStyleLbl="node2" presStyleIdx="0" presStyleCnt="1">
        <dgm:presLayoutVars>
          <dgm:chPref val="3"/>
        </dgm:presLayoutVars>
      </dgm:prSet>
      <dgm:spPr/>
    </dgm:pt>
    <dgm:pt modelId="{DA9952C5-7506-4350-B731-22A6F0053B6C}" type="pres">
      <dgm:prSet presAssocID="{593ABC56-567B-4E85-A200-960E6F67AAA7}" presName="level3hierChild" presStyleCnt="0"/>
      <dgm:spPr/>
    </dgm:pt>
    <dgm:pt modelId="{7081E95A-B763-4651-B6C9-FB0854554345}" type="pres">
      <dgm:prSet presAssocID="{4000B98A-2E39-4477-B64B-BD428ABFDA40}" presName="conn2-1" presStyleLbl="parChTrans1D3" presStyleIdx="0" presStyleCnt="3"/>
      <dgm:spPr/>
    </dgm:pt>
    <dgm:pt modelId="{1485725F-1B8B-4724-B6E6-30C1DE48AD79}" type="pres">
      <dgm:prSet presAssocID="{4000B98A-2E39-4477-B64B-BD428ABFDA40}" presName="connTx" presStyleLbl="parChTrans1D3" presStyleIdx="0" presStyleCnt="3"/>
      <dgm:spPr/>
    </dgm:pt>
    <dgm:pt modelId="{896F70E5-3EBC-45F5-81EF-D3AC445303CE}" type="pres">
      <dgm:prSet presAssocID="{0EDD6D58-C8F3-4D73-B8F2-613073AC356E}" presName="root2" presStyleCnt="0"/>
      <dgm:spPr/>
    </dgm:pt>
    <dgm:pt modelId="{4472E141-C409-47DB-A967-9ACF69A95355}" type="pres">
      <dgm:prSet presAssocID="{0EDD6D58-C8F3-4D73-B8F2-613073AC356E}" presName="LevelTwoTextNode" presStyleLbl="node3" presStyleIdx="0" presStyleCnt="3" custLinFactNeighborX="1727">
        <dgm:presLayoutVars>
          <dgm:chPref val="3"/>
        </dgm:presLayoutVars>
      </dgm:prSet>
      <dgm:spPr/>
    </dgm:pt>
    <dgm:pt modelId="{DC82755F-E76B-4813-8FA8-A5D9BE94F6FD}" type="pres">
      <dgm:prSet presAssocID="{0EDD6D58-C8F3-4D73-B8F2-613073AC356E}" presName="level3hierChild" presStyleCnt="0"/>
      <dgm:spPr/>
    </dgm:pt>
    <dgm:pt modelId="{7FCA4D3B-8CF7-429D-8A41-68AD236A844B}" type="pres">
      <dgm:prSet presAssocID="{DD897F18-80C1-4762-96F7-E6F02A924F38}" presName="conn2-1" presStyleLbl="parChTrans1D4" presStyleIdx="0" presStyleCnt="5"/>
      <dgm:spPr/>
    </dgm:pt>
    <dgm:pt modelId="{76668323-24D9-4C8A-AE16-FD151C9606AF}" type="pres">
      <dgm:prSet presAssocID="{DD897F18-80C1-4762-96F7-E6F02A924F38}" presName="connTx" presStyleLbl="parChTrans1D4" presStyleIdx="0" presStyleCnt="5"/>
      <dgm:spPr/>
    </dgm:pt>
    <dgm:pt modelId="{B27868FE-8491-4894-8F0C-A9F9C1283563}" type="pres">
      <dgm:prSet presAssocID="{05C85CAB-395D-4ABF-B5F4-FF87B7B6B1BC}" presName="root2" presStyleCnt="0"/>
      <dgm:spPr/>
    </dgm:pt>
    <dgm:pt modelId="{AC3FDAAF-76EB-4D09-B259-C8CC46D38810}" type="pres">
      <dgm:prSet presAssocID="{05C85CAB-395D-4ABF-B5F4-FF87B7B6B1BC}" presName="LevelTwoTextNode" presStyleLbl="node4" presStyleIdx="0" presStyleCnt="5" custLinFactNeighborX="1727">
        <dgm:presLayoutVars>
          <dgm:chPref val="3"/>
        </dgm:presLayoutVars>
      </dgm:prSet>
      <dgm:spPr/>
    </dgm:pt>
    <dgm:pt modelId="{A999BDFC-73AE-4680-B6B6-B1EDF706978F}" type="pres">
      <dgm:prSet presAssocID="{05C85CAB-395D-4ABF-B5F4-FF87B7B6B1BC}" presName="level3hierChild" presStyleCnt="0"/>
      <dgm:spPr/>
    </dgm:pt>
    <dgm:pt modelId="{C01AEA1D-EE7F-47B5-8ED9-ACBEAF33CC51}" type="pres">
      <dgm:prSet presAssocID="{E5FF8B28-76C5-4C52-8296-2AD55838E3EC}" presName="conn2-1" presStyleLbl="parChTrans1D3" presStyleIdx="1" presStyleCnt="3"/>
      <dgm:spPr/>
    </dgm:pt>
    <dgm:pt modelId="{AF312D5B-93C0-484D-A520-AA0A71A3240B}" type="pres">
      <dgm:prSet presAssocID="{E5FF8B28-76C5-4C52-8296-2AD55838E3EC}" presName="connTx" presStyleLbl="parChTrans1D3" presStyleIdx="1" presStyleCnt="3"/>
      <dgm:spPr/>
    </dgm:pt>
    <dgm:pt modelId="{20E0F9D4-21A6-499A-A662-A64B408A2E31}" type="pres">
      <dgm:prSet presAssocID="{A3BF91F2-F8C5-4087-831C-49CFC3B2E52B}" presName="root2" presStyleCnt="0"/>
      <dgm:spPr/>
    </dgm:pt>
    <dgm:pt modelId="{8B4A170B-C607-4FBA-9D51-E656FA32C53D}" type="pres">
      <dgm:prSet presAssocID="{A3BF91F2-F8C5-4087-831C-49CFC3B2E52B}" presName="LevelTwoTextNode" presStyleLbl="node3" presStyleIdx="1" presStyleCnt="3" custLinFactNeighborX="1727">
        <dgm:presLayoutVars>
          <dgm:chPref val="3"/>
        </dgm:presLayoutVars>
      </dgm:prSet>
      <dgm:spPr/>
    </dgm:pt>
    <dgm:pt modelId="{74EB4ACD-5AFD-4534-A5E9-E245C7922D74}" type="pres">
      <dgm:prSet presAssocID="{A3BF91F2-F8C5-4087-831C-49CFC3B2E52B}" presName="level3hierChild" presStyleCnt="0"/>
      <dgm:spPr/>
    </dgm:pt>
    <dgm:pt modelId="{887EB0CD-BE0C-42EC-B4A8-A5B844BC482F}" type="pres">
      <dgm:prSet presAssocID="{7465E000-8F33-44D6-AB12-37FABD14EC66}" presName="conn2-1" presStyleLbl="parChTrans1D4" presStyleIdx="1" presStyleCnt="5"/>
      <dgm:spPr/>
    </dgm:pt>
    <dgm:pt modelId="{2E735C1C-EAD2-4EE3-B283-0B56E44F8A7E}" type="pres">
      <dgm:prSet presAssocID="{7465E000-8F33-44D6-AB12-37FABD14EC66}" presName="connTx" presStyleLbl="parChTrans1D4" presStyleIdx="1" presStyleCnt="5"/>
      <dgm:spPr/>
    </dgm:pt>
    <dgm:pt modelId="{78F4CB2C-099E-4B08-875E-E142D55759B1}" type="pres">
      <dgm:prSet presAssocID="{9371AFCB-D128-47F1-BBD9-46A985AC4FA6}" presName="root2" presStyleCnt="0"/>
      <dgm:spPr/>
    </dgm:pt>
    <dgm:pt modelId="{44BCEDF8-9DC1-4B7C-A285-029F9B090ED0}" type="pres">
      <dgm:prSet presAssocID="{9371AFCB-D128-47F1-BBD9-46A985AC4FA6}" presName="LevelTwoTextNode" presStyleLbl="node4" presStyleIdx="1" presStyleCnt="5" custLinFactNeighborX="1727">
        <dgm:presLayoutVars>
          <dgm:chPref val="3"/>
        </dgm:presLayoutVars>
      </dgm:prSet>
      <dgm:spPr/>
    </dgm:pt>
    <dgm:pt modelId="{3F88B166-D31C-42F0-8106-FCE70F6EE060}" type="pres">
      <dgm:prSet presAssocID="{9371AFCB-D128-47F1-BBD9-46A985AC4FA6}" presName="level3hierChild" presStyleCnt="0"/>
      <dgm:spPr/>
    </dgm:pt>
    <dgm:pt modelId="{B9B3DA51-E35B-4202-B4D4-8A6B5E90F572}" type="pres">
      <dgm:prSet presAssocID="{5892CFA4-8127-443F-A009-7E2486394954}" presName="conn2-1" presStyleLbl="parChTrans1D4" presStyleIdx="2" presStyleCnt="5"/>
      <dgm:spPr/>
    </dgm:pt>
    <dgm:pt modelId="{187B60D6-F8C4-4DA9-9405-601F952EF458}" type="pres">
      <dgm:prSet presAssocID="{5892CFA4-8127-443F-A009-7E2486394954}" presName="connTx" presStyleLbl="parChTrans1D4" presStyleIdx="2" presStyleCnt="5"/>
      <dgm:spPr/>
    </dgm:pt>
    <dgm:pt modelId="{C86419F0-1936-412C-9EA4-079945F2CF8E}" type="pres">
      <dgm:prSet presAssocID="{D52F1054-64A0-4172-8C25-28D0A701AED1}" presName="root2" presStyleCnt="0"/>
      <dgm:spPr/>
    </dgm:pt>
    <dgm:pt modelId="{ECEEB46C-9500-4994-BDC4-32EA00D417E0}" type="pres">
      <dgm:prSet presAssocID="{D52F1054-64A0-4172-8C25-28D0A701AED1}" presName="LevelTwoTextNode" presStyleLbl="node4" presStyleIdx="2" presStyleCnt="5" custLinFactNeighborX="1727">
        <dgm:presLayoutVars>
          <dgm:chPref val="3"/>
        </dgm:presLayoutVars>
      </dgm:prSet>
      <dgm:spPr/>
    </dgm:pt>
    <dgm:pt modelId="{1198E4D9-DA69-4872-9A28-2C371C6F3BE9}" type="pres">
      <dgm:prSet presAssocID="{D52F1054-64A0-4172-8C25-28D0A701AED1}" presName="level3hierChild" presStyleCnt="0"/>
      <dgm:spPr/>
    </dgm:pt>
    <dgm:pt modelId="{B595B92E-075D-4F52-83AE-FAF0E09824FA}" type="pres">
      <dgm:prSet presAssocID="{C9F4F62F-0F8D-48C7-9546-34F9B8E5863B}" presName="conn2-1" presStyleLbl="parChTrans1D3" presStyleIdx="2" presStyleCnt="3"/>
      <dgm:spPr/>
    </dgm:pt>
    <dgm:pt modelId="{24981A8A-816C-4FAC-8ED3-8F22FC21D586}" type="pres">
      <dgm:prSet presAssocID="{C9F4F62F-0F8D-48C7-9546-34F9B8E5863B}" presName="connTx" presStyleLbl="parChTrans1D3" presStyleIdx="2" presStyleCnt="3"/>
      <dgm:spPr/>
    </dgm:pt>
    <dgm:pt modelId="{5733EF12-DAB9-49D2-BE53-53F7CB40E85C}" type="pres">
      <dgm:prSet presAssocID="{8135C31D-D3A9-4376-A8C6-C23C6D5BCA65}" presName="root2" presStyleCnt="0"/>
      <dgm:spPr/>
    </dgm:pt>
    <dgm:pt modelId="{61CE9C34-CCF4-411C-ACF6-BCFBB33238C4}" type="pres">
      <dgm:prSet presAssocID="{8135C31D-D3A9-4376-A8C6-C23C6D5BCA65}" presName="LevelTwoTextNode" presStyleLbl="node3" presStyleIdx="2" presStyleCnt="3">
        <dgm:presLayoutVars>
          <dgm:chPref val="3"/>
        </dgm:presLayoutVars>
      </dgm:prSet>
      <dgm:spPr/>
    </dgm:pt>
    <dgm:pt modelId="{1D238F13-9438-49B1-BD9F-2DF20564AD76}" type="pres">
      <dgm:prSet presAssocID="{8135C31D-D3A9-4376-A8C6-C23C6D5BCA65}" presName="level3hierChild" presStyleCnt="0"/>
      <dgm:spPr/>
    </dgm:pt>
    <dgm:pt modelId="{116A8CA3-FFAF-4D03-AF2E-A65950BC038E}" type="pres">
      <dgm:prSet presAssocID="{C61F8653-1B63-4960-BE90-81E0B559F131}" presName="conn2-1" presStyleLbl="parChTrans1D4" presStyleIdx="3" presStyleCnt="5"/>
      <dgm:spPr/>
    </dgm:pt>
    <dgm:pt modelId="{4F40F1DC-DCE5-42C2-930D-BA3FB1D74E47}" type="pres">
      <dgm:prSet presAssocID="{C61F8653-1B63-4960-BE90-81E0B559F131}" presName="connTx" presStyleLbl="parChTrans1D4" presStyleIdx="3" presStyleCnt="5"/>
      <dgm:spPr/>
    </dgm:pt>
    <dgm:pt modelId="{D9F41721-E277-4238-89D3-AE9E1EAC0FF1}" type="pres">
      <dgm:prSet presAssocID="{36AD053B-196A-490E-B724-C5E77673047C}" presName="root2" presStyleCnt="0"/>
      <dgm:spPr/>
    </dgm:pt>
    <dgm:pt modelId="{3A620B32-2AD7-4F61-8C01-A0581902A0BD}" type="pres">
      <dgm:prSet presAssocID="{36AD053B-196A-490E-B724-C5E77673047C}" presName="LevelTwoTextNode" presStyleLbl="node4" presStyleIdx="3" presStyleCnt="5">
        <dgm:presLayoutVars>
          <dgm:chPref val="3"/>
        </dgm:presLayoutVars>
      </dgm:prSet>
      <dgm:spPr/>
    </dgm:pt>
    <dgm:pt modelId="{082ACF7B-67A5-45DD-9579-45521637B9F4}" type="pres">
      <dgm:prSet presAssocID="{36AD053B-196A-490E-B724-C5E77673047C}" presName="level3hierChild" presStyleCnt="0"/>
      <dgm:spPr/>
    </dgm:pt>
    <dgm:pt modelId="{FCBEB33D-51CD-4625-8B48-6CD11482893B}" type="pres">
      <dgm:prSet presAssocID="{7B7E48C0-B17B-4C3E-887B-29970B17CF87}" presName="conn2-1" presStyleLbl="parChTrans1D4" presStyleIdx="4" presStyleCnt="5"/>
      <dgm:spPr/>
    </dgm:pt>
    <dgm:pt modelId="{93176756-0BDD-4ADD-80A7-FBA9F22397D1}" type="pres">
      <dgm:prSet presAssocID="{7B7E48C0-B17B-4C3E-887B-29970B17CF87}" presName="connTx" presStyleLbl="parChTrans1D4" presStyleIdx="4" presStyleCnt="5"/>
      <dgm:spPr/>
    </dgm:pt>
    <dgm:pt modelId="{FEEE98B7-BD99-4615-B53B-CAE0128C8B77}" type="pres">
      <dgm:prSet presAssocID="{864C3AD6-9B49-4AE6-AD0E-78D96CFD980B}" presName="root2" presStyleCnt="0"/>
      <dgm:spPr/>
    </dgm:pt>
    <dgm:pt modelId="{CE4C17C2-42D2-469F-8693-3AA27F260069}" type="pres">
      <dgm:prSet presAssocID="{864C3AD6-9B49-4AE6-AD0E-78D96CFD980B}" presName="LevelTwoTextNode" presStyleLbl="node4" presStyleIdx="4" presStyleCnt="5">
        <dgm:presLayoutVars>
          <dgm:chPref val="3"/>
        </dgm:presLayoutVars>
      </dgm:prSet>
      <dgm:spPr/>
    </dgm:pt>
    <dgm:pt modelId="{200E025B-5FB9-49CE-BAA3-25D2ADDDA9AB}" type="pres">
      <dgm:prSet presAssocID="{864C3AD6-9B49-4AE6-AD0E-78D96CFD980B}" presName="level3hierChild" presStyleCnt="0"/>
      <dgm:spPr/>
    </dgm:pt>
  </dgm:ptLst>
  <dgm:cxnLst>
    <dgm:cxn modelId="{58F5CD06-FEDC-4410-AE93-262E540F3145}" type="presOf" srcId="{593ABC56-567B-4E85-A200-960E6F67AAA7}" destId="{CBB61248-EAB7-47C2-8E5E-F7C02396B4E2}" srcOrd="0" destOrd="0" presId="urn:microsoft.com/office/officeart/2005/8/layout/hierarchy2"/>
    <dgm:cxn modelId="{19AF3D13-C50B-4566-9CE4-1E8A2AC9DD9F}" type="presOf" srcId="{353C3786-2526-45A6-B55A-C6EF1223921A}" destId="{BFC8B1FF-D18D-46C8-BD05-D0F81956FED2}" srcOrd="0" destOrd="0" presId="urn:microsoft.com/office/officeart/2005/8/layout/hierarchy2"/>
    <dgm:cxn modelId="{6577C715-0B02-44C2-9751-371637C0CFE2}" type="presOf" srcId="{DD897F18-80C1-4762-96F7-E6F02A924F38}" destId="{7FCA4D3B-8CF7-429D-8A41-68AD236A844B}" srcOrd="0" destOrd="0" presId="urn:microsoft.com/office/officeart/2005/8/layout/hierarchy2"/>
    <dgm:cxn modelId="{42B05A27-5BBA-45BB-B975-1AA73C313271}" srcId="{593ABC56-567B-4E85-A200-960E6F67AAA7}" destId="{8135C31D-D3A9-4376-A8C6-C23C6D5BCA65}" srcOrd="2" destOrd="0" parTransId="{C9F4F62F-0F8D-48C7-9546-34F9B8E5863B}" sibTransId="{EE456B64-247D-4F31-ACDF-ECF701B8AD5B}"/>
    <dgm:cxn modelId="{5E22E128-2A54-4508-B91A-6FAE11160D45}" type="presOf" srcId="{4000B98A-2E39-4477-B64B-BD428ABFDA40}" destId="{1485725F-1B8B-4724-B6E6-30C1DE48AD79}" srcOrd="1" destOrd="0" presId="urn:microsoft.com/office/officeart/2005/8/layout/hierarchy2"/>
    <dgm:cxn modelId="{A19E6F32-5BD3-4F53-B394-BB098EFFD19E}" type="presOf" srcId="{E5FF8B28-76C5-4C52-8296-2AD55838E3EC}" destId="{AF312D5B-93C0-484D-A520-AA0A71A3240B}" srcOrd="1" destOrd="0" presId="urn:microsoft.com/office/officeart/2005/8/layout/hierarchy2"/>
    <dgm:cxn modelId="{3D8D7F35-A8AB-4B70-BC73-25ADAFA2DA53}" type="presOf" srcId="{A3BF91F2-F8C5-4087-831C-49CFC3B2E52B}" destId="{8B4A170B-C607-4FBA-9D51-E656FA32C53D}" srcOrd="0" destOrd="0" presId="urn:microsoft.com/office/officeart/2005/8/layout/hierarchy2"/>
    <dgm:cxn modelId="{C2FAF336-71AB-40C4-9753-CDFFB1CD550A}" type="presOf" srcId="{0EDD6D58-C8F3-4D73-B8F2-613073AC356E}" destId="{4472E141-C409-47DB-A967-9ACF69A95355}" srcOrd="0" destOrd="0" presId="urn:microsoft.com/office/officeart/2005/8/layout/hierarchy2"/>
    <dgm:cxn modelId="{1A96D448-4F76-46CF-B5F2-B655A3109A05}" type="presOf" srcId="{7465E000-8F33-44D6-AB12-37FABD14EC66}" destId="{2E735C1C-EAD2-4EE3-B283-0B56E44F8A7E}" srcOrd="1" destOrd="0" presId="urn:microsoft.com/office/officeart/2005/8/layout/hierarchy2"/>
    <dgm:cxn modelId="{4996F769-7809-429B-A3A1-FDF71968FA11}" srcId="{A3BF91F2-F8C5-4087-831C-49CFC3B2E52B}" destId="{D52F1054-64A0-4172-8C25-28D0A701AED1}" srcOrd="1" destOrd="0" parTransId="{5892CFA4-8127-443F-A009-7E2486394954}" sibTransId="{AF2DFF99-ACDF-40A6-9FB9-F6196398F185}"/>
    <dgm:cxn modelId="{F7CC6A4F-D2A5-494B-987C-9A682FB064E0}" type="presOf" srcId="{C61F8653-1B63-4960-BE90-81E0B559F131}" destId="{4F40F1DC-DCE5-42C2-930D-BA3FB1D74E47}" srcOrd="1" destOrd="0" presId="urn:microsoft.com/office/officeart/2005/8/layout/hierarchy2"/>
    <dgm:cxn modelId="{A9564A70-671D-4F07-9A7B-12F23EC0200A}" type="presOf" srcId="{4000B98A-2E39-4477-B64B-BD428ABFDA40}" destId="{7081E95A-B763-4651-B6C9-FB0854554345}" srcOrd="0" destOrd="0" presId="urn:microsoft.com/office/officeart/2005/8/layout/hierarchy2"/>
    <dgm:cxn modelId="{5863C370-DF9B-4EF0-B34D-3ED6835EAA66}" type="presOf" srcId="{8135C31D-D3A9-4376-A8C6-C23C6D5BCA65}" destId="{61CE9C34-CCF4-411C-ACF6-BCFBB33238C4}" srcOrd="0" destOrd="0" presId="urn:microsoft.com/office/officeart/2005/8/layout/hierarchy2"/>
    <dgm:cxn modelId="{6483FD72-392D-43B4-ABA4-8D9967D105D2}" type="presOf" srcId="{4368483A-941A-4338-9844-34574D206B2F}" destId="{19FC4229-9DB7-4BF8-A5FA-12C15DCC2E22}" srcOrd="0" destOrd="0" presId="urn:microsoft.com/office/officeart/2005/8/layout/hierarchy2"/>
    <dgm:cxn modelId="{85AB9054-F08D-4C9C-AC9D-17EB997D02B3}" srcId="{8EA114F4-A5BF-47D2-B10C-0947CCA9EE3D}" destId="{593ABC56-567B-4E85-A200-960E6F67AAA7}" srcOrd="0" destOrd="0" parTransId="{4368483A-941A-4338-9844-34574D206B2F}" sibTransId="{B9FCE211-9275-4FC0-888F-E2C58866F607}"/>
    <dgm:cxn modelId="{E2CEBC74-FCA4-477C-9B35-494A4336750C}" type="presOf" srcId="{7B7E48C0-B17B-4C3E-887B-29970B17CF87}" destId="{FCBEB33D-51CD-4625-8B48-6CD11482893B}" srcOrd="0" destOrd="0" presId="urn:microsoft.com/office/officeart/2005/8/layout/hierarchy2"/>
    <dgm:cxn modelId="{6139EE55-D153-496B-9C46-644BA88A182B}" type="presOf" srcId="{C9F4F62F-0F8D-48C7-9546-34F9B8E5863B}" destId="{24981A8A-816C-4FAC-8ED3-8F22FC21D586}" srcOrd="1" destOrd="0" presId="urn:microsoft.com/office/officeart/2005/8/layout/hierarchy2"/>
    <dgm:cxn modelId="{99532C7F-AD0D-4032-B884-E4DD8FED8266}" srcId="{353C3786-2526-45A6-B55A-C6EF1223921A}" destId="{8EA114F4-A5BF-47D2-B10C-0947CCA9EE3D}" srcOrd="0" destOrd="0" parTransId="{63E38BFD-A5A7-40D5-B0F3-7C6E97D4414C}" sibTransId="{56EF92B9-7C52-4911-AA49-FB4FD40A1DE3}"/>
    <dgm:cxn modelId="{2D199984-214B-439E-AB3C-4BF7342AAEF4}" type="presOf" srcId="{9371AFCB-D128-47F1-BBD9-46A985AC4FA6}" destId="{44BCEDF8-9DC1-4B7C-A285-029F9B090ED0}" srcOrd="0" destOrd="0" presId="urn:microsoft.com/office/officeart/2005/8/layout/hierarchy2"/>
    <dgm:cxn modelId="{3326A093-CA5D-44AB-86CF-63BD13E1E7C9}" type="presOf" srcId="{7B7E48C0-B17B-4C3E-887B-29970B17CF87}" destId="{93176756-0BDD-4ADD-80A7-FBA9F22397D1}" srcOrd="1" destOrd="0" presId="urn:microsoft.com/office/officeart/2005/8/layout/hierarchy2"/>
    <dgm:cxn modelId="{B094DEAB-5D1D-405B-A5B2-A5FF40D40C16}" type="presOf" srcId="{7465E000-8F33-44D6-AB12-37FABD14EC66}" destId="{887EB0CD-BE0C-42EC-B4A8-A5B844BC482F}" srcOrd="0" destOrd="0" presId="urn:microsoft.com/office/officeart/2005/8/layout/hierarchy2"/>
    <dgm:cxn modelId="{13E2FDAE-63D6-4208-B75C-D6F8F9CBA0DB}" srcId="{0EDD6D58-C8F3-4D73-B8F2-613073AC356E}" destId="{05C85CAB-395D-4ABF-B5F4-FF87B7B6B1BC}" srcOrd="0" destOrd="0" parTransId="{DD897F18-80C1-4762-96F7-E6F02A924F38}" sibTransId="{2208B5F4-6264-4B9A-92DD-D31A4B969A73}"/>
    <dgm:cxn modelId="{60AA03B0-19FC-4927-BE43-E90A56F85DA6}" type="presOf" srcId="{5892CFA4-8127-443F-A009-7E2486394954}" destId="{187B60D6-F8C4-4DA9-9405-601F952EF458}" srcOrd="1" destOrd="0" presId="urn:microsoft.com/office/officeart/2005/8/layout/hierarchy2"/>
    <dgm:cxn modelId="{A33FD4BD-DCEE-490A-9C5D-12E18E3E180D}" srcId="{593ABC56-567B-4E85-A200-960E6F67AAA7}" destId="{0EDD6D58-C8F3-4D73-B8F2-613073AC356E}" srcOrd="0" destOrd="0" parTransId="{4000B98A-2E39-4477-B64B-BD428ABFDA40}" sibTransId="{AA1B1C9C-3547-4D19-94FA-602FE807D001}"/>
    <dgm:cxn modelId="{52A721BE-6ACD-49A6-B14B-077C33A4E42A}" type="presOf" srcId="{E5FF8B28-76C5-4C52-8296-2AD55838E3EC}" destId="{C01AEA1D-EE7F-47B5-8ED9-ACBEAF33CC51}" srcOrd="0" destOrd="0" presId="urn:microsoft.com/office/officeart/2005/8/layout/hierarchy2"/>
    <dgm:cxn modelId="{290DB8C1-8707-45D7-A6D2-AE1A24752768}" type="presOf" srcId="{D52F1054-64A0-4172-8C25-28D0A701AED1}" destId="{ECEEB46C-9500-4994-BDC4-32EA00D417E0}" srcOrd="0" destOrd="0" presId="urn:microsoft.com/office/officeart/2005/8/layout/hierarchy2"/>
    <dgm:cxn modelId="{44EEA5C5-8013-41E0-AB34-B77D91371593}" srcId="{8135C31D-D3A9-4376-A8C6-C23C6D5BCA65}" destId="{864C3AD6-9B49-4AE6-AD0E-78D96CFD980B}" srcOrd="1" destOrd="0" parTransId="{7B7E48C0-B17B-4C3E-887B-29970B17CF87}" sibTransId="{E0C6B064-C8FF-4FF9-8E2F-52F829EAE51E}"/>
    <dgm:cxn modelId="{38A2A2C6-8803-474A-A4D9-0CD1861A768D}" srcId="{8135C31D-D3A9-4376-A8C6-C23C6D5BCA65}" destId="{36AD053B-196A-490E-B724-C5E77673047C}" srcOrd="0" destOrd="0" parTransId="{C61F8653-1B63-4960-BE90-81E0B559F131}" sibTransId="{86724789-7BCB-4C19-8524-835146EB0F28}"/>
    <dgm:cxn modelId="{918CE6C6-AC55-4AC9-BD3B-7204663CEB02}" srcId="{A3BF91F2-F8C5-4087-831C-49CFC3B2E52B}" destId="{9371AFCB-D128-47F1-BBD9-46A985AC4FA6}" srcOrd="0" destOrd="0" parTransId="{7465E000-8F33-44D6-AB12-37FABD14EC66}" sibTransId="{7B87C26B-6A8E-4BD4-ABE8-957F970CAEBF}"/>
    <dgm:cxn modelId="{62B493CA-B3FA-4EB6-87AE-B5C9D63C9147}" type="presOf" srcId="{05C85CAB-395D-4ABF-B5F4-FF87B7B6B1BC}" destId="{AC3FDAAF-76EB-4D09-B259-C8CC46D38810}" srcOrd="0" destOrd="0" presId="urn:microsoft.com/office/officeart/2005/8/layout/hierarchy2"/>
    <dgm:cxn modelId="{D66B23CD-F52A-4D49-8EFF-D02FAFA14D78}" type="presOf" srcId="{C9F4F62F-0F8D-48C7-9546-34F9B8E5863B}" destId="{B595B92E-075D-4F52-83AE-FAF0E09824FA}" srcOrd="0" destOrd="0" presId="urn:microsoft.com/office/officeart/2005/8/layout/hierarchy2"/>
    <dgm:cxn modelId="{C6A7E2D7-EB98-4C10-B121-389BA38717AC}" srcId="{593ABC56-567B-4E85-A200-960E6F67AAA7}" destId="{A3BF91F2-F8C5-4087-831C-49CFC3B2E52B}" srcOrd="1" destOrd="0" parTransId="{E5FF8B28-76C5-4C52-8296-2AD55838E3EC}" sibTransId="{7F3E5DF1-4047-4519-8BC3-937E2F404D12}"/>
    <dgm:cxn modelId="{22E303DC-C377-44F9-BC55-B18FE4C70F22}" type="presOf" srcId="{4368483A-941A-4338-9844-34574D206B2F}" destId="{6EEC7592-B795-4B47-97CC-7CC12BA787BA}" srcOrd="1" destOrd="0" presId="urn:microsoft.com/office/officeart/2005/8/layout/hierarchy2"/>
    <dgm:cxn modelId="{08BBF3DD-1FC2-4A0A-A77F-E7ACBF7726E2}" type="presOf" srcId="{864C3AD6-9B49-4AE6-AD0E-78D96CFD980B}" destId="{CE4C17C2-42D2-469F-8693-3AA27F260069}" srcOrd="0" destOrd="0" presId="urn:microsoft.com/office/officeart/2005/8/layout/hierarchy2"/>
    <dgm:cxn modelId="{BBBBE3E1-9948-48FF-8480-F591396024A3}" type="presOf" srcId="{DD897F18-80C1-4762-96F7-E6F02A924F38}" destId="{76668323-24D9-4C8A-AE16-FD151C9606AF}" srcOrd="1" destOrd="0" presId="urn:microsoft.com/office/officeart/2005/8/layout/hierarchy2"/>
    <dgm:cxn modelId="{FECFB7E7-07F8-4753-9A68-2D0F96927849}" type="presOf" srcId="{36AD053B-196A-490E-B724-C5E77673047C}" destId="{3A620B32-2AD7-4F61-8C01-A0581902A0BD}" srcOrd="0" destOrd="0" presId="urn:microsoft.com/office/officeart/2005/8/layout/hierarchy2"/>
    <dgm:cxn modelId="{3990BEF2-0C56-4BEE-9CD0-B74A7F0537AE}" type="presOf" srcId="{C61F8653-1B63-4960-BE90-81E0B559F131}" destId="{116A8CA3-FFAF-4D03-AF2E-A65950BC038E}" srcOrd="0" destOrd="0" presId="urn:microsoft.com/office/officeart/2005/8/layout/hierarchy2"/>
    <dgm:cxn modelId="{5653DCF8-0D29-4058-A8D8-F17F000FEE68}" type="presOf" srcId="{5892CFA4-8127-443F-A009-7E2486394954}" destId="{B9B3DA51-E35B-4202-B4D4-8A6B5E90F572}" srcOrd="0" destOrd="0" presId="urn:microsoft.com/office/officeart/2005/8/layout/hierarchy2"/>
    <dgm:cxn modelId="{562C6FFC-0801-476B-8759-49953336E6A2}" type="presOf" srcId="{8EA114F4-A5BF-47D2-B10C-0947CCA9EE3D}" destId="{FFCBF2A2-1E48-434A-B2FD-B0A1B443E52F}" srcOrd="0" destOrd="0" presId="urn:microsoft.com/office/officeart/2005/8/layout/hierarchy2"/>
    <dgm:cxn modelId="{24DC1739-3661-4BA8-8CD0-DE39568D4EC9}" type="presParOf" srcId="{BFC8B1FF-D18D-46C8-BD05-D0F81956FED2}" destId="{EDEAE94B-14E6-47CB-8A41-564B79352DF4}" srcOrd="0" destOrd="0" presId="urn:microsoft.com/office/officeart/2005/8/layout/hierarchy2"/>
    <dgm:cxn modelId="{53034658-B6D1-4301-9B6C-E5AB4E7C1FDA}" type="presParOf" srcId="{EDEAE94B-14E6-47CB-8A41-564B79352DF4}" destId="{FFCBF2A2-1E48-434A-B2FD-B0A1B443E52F}" srcOrd="0" destOrd="0" presId="urn:microsoft.com/office/officeart/2005/8/layout/hierarchy2"/>
    <dgm:cxn modelId="{16E64BB3-380A-48A6-BDE9-174438B8CADD}" type="presParOf" srcId="{EDEAE94B-14E6-47CB-8A41-564B79352DF4}" destId="{42662CBB-0AF7-4543-A899-B77AF6BB0F16}" srcOrd="1" destOrd="0" presId="urn:microsoft.com/office/officeart/2005/8/layout/hierarchy2"/>
    <dgm:cxn modelId="{987D80F9-A545-475F-81C2-B40100DE024A}" type="presParOf" srcId="{42662CBB-0AF7-4543-A899-B77AF6BB0F16}" destId="{19FC4229-9DB7-4BF8-A5FA-12C15DCC2E22}" srcOrd="0" destOrd="0" presId="urn:microsoft.com/office/officeart/2005/8/layout/hierarchy2"/>
    <dgm:cxn modelId="{03606CC8-1D9D-447B-A32B-96CC82F3B5DE}" type="presParOf" srcId="{19FC4229-9DB7-4BF8-A5FA-12C15DCC2E22}" destId="{6EEC7592-B795-4B47-97CC-7CC12BA787BA}" srcOrd="0" destOrd="0" presId="urn:microsoft.com/office/officeart/2005/8/layout/hierarchy2"/>
    <dgm:cxn modelId="{5089A6CD-6EB8-4A6D-8B83-BF77AD802F3A}" type="presParOf" srcId="{42662CBB-0AF7-4543-A899-B77AF6BB0F16}" destId="{F654C98F-218C-47B6-BC52-9054D033CDF9}" srcOrd="1" destOrd="0" presId="urn:microsoft.com/office/officeart/2005/8/layout/hierarchy2"/>
    <dgm:cxn modelId="{513FB14E-2652-4D03-8EF1-ED17E927A15E}" type="presParOf" srcId="{F654C98F-218C-47B6-BC52-9054D033CDF9}" destId="{CBB61248-EAB7-47C2-8E5E-F7C02396B4E2}" srcOrd="0" destOrd="0" presId="urn:microsoft.com/office/officeart/2005/8/layout/hierarchy2"/>
    <dgm:cxn modelId="{AC659FF1-6B48-4142-B453-B19F18D0C60E}" type="presParOf" srcId="{F654C98F-218C-47B6-BC52-9054D033CDF9}" destId="{DA9952C5-7506-4350-B731-22A6F0053B6C}" srcOrd="1" destOrd="0" presId="urn:microsoft.com/office/officeart/2005/8/layout/hierarchy2"/>
    <dgm:cxn modelId="{ABE76066-C168-432A-9950-DF3CCA715FD4}" type="presParOf" srcId="{DA9952C5-7506-4350-B731-22A6F0053B6C}" destId="{7081E95A-B763-4651-B6C9-FB0854554345}" srcOrd="0" destOrd="0" presId="urn:microsoft.com/office/officeart/2005/8/layout/hierarchy2"/>
    <dgm:cxn modelId="{4B28BDF2-9148-4915-8827-48905B7F4645}" type="presParOf" srcId="{7081E95A-B763-4651-B6C9-FB0854554345}" destId="{1485725F-1B8B-4724-B6E6-30C1DE48AD79}" srcOrd="0" destOrd="0" presId="urn:microsoft.com/office/officeart/2005/8/layout/hierarchy2"/>
    <dgm:cxn modelId="{33CFF8B8-A760-427F-B3F0-8BD14DB44541}" type="presParOf" srcId="{DA9952C5-7506-4350-B731-22A6F0053B6C}" destId="{896F70E5-3EBC-45F5-81EF-D3AC445303CE}" srcOrd="1" destOrd="0" presId="urn:microsoft.com/office/officeart/2005/8/layout/hierarchy2"/>
    <dgm:cxn modelId="{6740D1B0-F607-49A9-AFBD-E8496C0343AE}" type="presParOf" srcId="{896F70E5-3EBC-45F5-81EF-D3AC445303CE}" destId="{4472E141-C409-47DB-A967-9ACF69A95355}" srcOrd="0" destOrd="0" presId="urn:microsoft.com/office/officeart/2005/8/layout/hierarchy2"/>
    <dgm:cxn modelId="{C3DD6493-2D1E-4047-95B7-F045E6C5B9A4}" type="presParOf" srcId="{896F70E5-3EBC-45F5-81EF-D3AC445303CE}" destId="{DC82755F-E76B-4813-8FA8-A5D9BE94F6FD}" srcOrd="1" destOrd="0" presId="urn:microsoft.com/office/officeart/2005/8/layout/hierarchy2"/>
    <dgm:cxn modelId="{38BBBA60-BDC6-4F63-9E35-9F0F29DD2516}" type="presParOf" srcId="{DC82755F-E76B-4813-8FA8-A5D9BE94F6FD}" destId="{7FCA4D3B-8CF7-429D-8A41-68AD236A844B}" srcOrd="0" destOrd="0" presId="urn:microsoft.com/office/officeart/2005/8/layout/hierarchy2"/>
    <dgm:cxn modelId="{7598971A-D6FB-4158-B6FA-72999412D215}" type="presParOf" srcId="{7FCA4D3B-8CF7-429D-8A41-68AD236A844B}" destId="{76668323-24D9-4C8A-AE16-FD151C9606AF}" srcOrd="0" destOrd="0" presId="urn:microsoft.com/office/officeart/2005/8/layout/hierarchy2"/>
    <dgm:cxn modelId="{51CF02BB-D677-4431-8E0E-A2A099447530}" type="presParOf" srcId="{DC82755F-E76B-4813-8FA8-A5D9BE94F6FD}" destId="{B27868FE-8491-4894-8F0C-A9F9C1283563}" srcOrd="1" destOrd="0" presId="urn:microsoft.com/office/officeart/2005/8/layout/hierarchy2"/>
    <dgm:cxn modelId="{A07E88B0-7376-447D-96DE-EBDC644AA91E}" type="presParOf" srcId="{B27868FE-8491-4894-8F0C-A9F9C1283563}" destId="{AC3FDAAF-76EB-4D09-B259-C8CC46D38810}" srcOrd="0" destOrd="0" presId="urn:microsoft.com/office/officeart/2005/8/layout/hierarchy2"/>
    <dgm:cxn modelId="{2762DA35-B4A8-4F84-A673-7007ACCBDC64}" type="presParOf" srcId="{B27868FE-8491-4894-8F0C-A9F9C1283563}" destId="{A999BDFC-73AE-4680-B6B6-B1EDF706978F}" srcOrd="1" destOrd="0" presId="urn:microsoft.com/office/officeart/2005/8/layout/hierarchy2"/>
    <dgm:cxn modelId="{B084ED2E-5CF9-4DD8-B2F5-89D9935F8479}" type="presParOf" srcId="{DA9952C5-7506-4350-B731-22A6F0053B6C}" destId="{C01AEA1D-EE7F-47B5-8ED9-ACBEAF33CC51}" srcOrd="2" destOrd="0" presId="urn:microsoft.com/office/officeart/2005/8/layout/hierarchy2"/>
    <dgm:cxn modelId="{B5361938-BEF8-4B41-9CE7-222822A8038E}" type="presParOf" srcId="{C01AEA1D-EE7F-47B5-8ED9-ACBEAF33CC51}" destId="{AF312D5B-93C0-484D-A520-AA0A71A3240B}" srcOrd="0" destOrd="0" presId="urn:microsoft.com/office/officeart/2005/8/layout/hierarchy2"/>
    <dgm:cxn modelId="{E9DD1455-AE16-425C-91B4-5D741F5563EC}" type="presParOf" srcId="{DA9952C5-7506-4350-B731-22A6F0053B6C}" destId="{20E0F9D4-21A6-499A-A662-A64B408A2E31}" srcOrd="3" destOrd="0" presId="urn:microsoft.com/office/officeart/2005/8/layout/hierarchy2"/>
    <dgm:cxn modelId="{01F25AF6-E3E8-45CE-B8E2-0AD09B93D466}" type="presParOf" srcId="{20E0F9D4-21A6-499A-A662-A64B408A2E31}" destId="{8B4A170B-C607-4FBA-9D51-E656FA32C53D}" srcOrd="0" destOrd="0" presId="urn:microsoft.com/office/officeart/2005/8/layout/hierarchy2"/>
    <dgm:cxn modelId="{A96E7F1B-7DDE-48EF-91CE-FD95213561FC}" type="presParOf" srcId="{20E0F9D4-21A6-499A-A662-A64B408A2E31}" destId="{74EB4ACD-5AFD-4534-A5E9-E245C7922D74}" srcOrd="1" destOrd="0" presId="urn:microsoft.com/office/officeart/2005/8/layout/hierarchy2"/>
    <dgm:cxn modelId="{FF54AC5E-092D-4DBB-88FC-2C452F245322}" type="presParOf" srcId="{74EB4ACD-5AFD-4534-A5E9-E245C7922D74}" destId="{887EB0CD-BE0C-42EC-B4A8-A5B844BC482F}" srcOrd="0" destOrd="0" presId="urn:microsoft.com/office/officeart/2005/8/layout/hierarchy2"/>
    <dgm:cxn modelId="{1F71C720-7C0E-47C6-8ED2-D355F1BF4A75}" type="presParOf" srcId="{887EB0CD-BE0C-42EC-B4A8-A5B844BC482F}" destId="{2E735C1C-EAD2-4EE3-B283-0B56E44F8A7E}" srcOrd="0" destOrd="0" presId="urn:microsoft.com/office/officeart/2005/8/layout/hierarchy2"/>
    <dgm:cxn modelId="{CC246967-2C2D-4274-9440-404C3B7AA3CA}" type="presParOf" srcId="{74EB4ACD-5AFD-4534-A5E9-E245C7922D74}" destId="{78F4CB2C-099E-4B08-875E-E142D55759B1}" srcOrd="1" destOrd="0" presId="urn:microsoft.com/office/officeart/2005/8/layout/hierarchy2"/>
    <dgm:cxn modelId="{B8C0285B-AF90-4AC0-8333-FEF431BBDD9A}" type="presParOf" srcId="{78F4CB2C-099E-4B08-875E-E142D55759B1}" destId="{44BCEDF8-9DC1-4B7C-A285-029F9B090ED0}" srcOrd="0" destOrd="0" presId="urn:microsoft.com/office/officeart/2005/8/layout/hierarchy2"/>
    <dgm:cxn modelId="{0925C35F-FA4B-4326-A659-3BB5714F9767}" type="presParOf" srcId="{78F4CB2C-099E-4B08-875E-E142D55759B1}" destId="{3F88B166-D31C-42F0-8106-FCE70F6EE060}" srcOrd="1" destOrd="0" presId="urn:microsoft.com/office/officeart/2005/8/layout/hierarchy2"/>
    <dgm:cxn modelId="{67DDCE49-A311-47EE-81A4-33498D7C8C5A}" type="presParOf" srcId="{74EB4ACD-5AFD-4534-A5E9-E245C7922D74}" destId="{B9B3DA51-E35B-4202-B4D4-8A6B5E90F572}" srcOrd="2" destOrd="0" presId="urn:microsoft.com/office/officeart/2005/8/layout/hierarchy2"/>
    <dgm:cxn modelId="{E370179D-3DF3-4033-86FA-131C2B44D1E2}" type="presParOf" srcId="{B9B3DA51-E35B-4202-B4D4-8A6B5E90F572}" destId="{187B60D6-F8C4-4DA9-9405-601F952EF458}" srcOrd="0" destOrd="0" presId="urn:microsoft.com/office/officeart/2005/8/layout/hierarchy2"/>
    <dgm:cxn modelId="{5940F7C0-2F96-4F27-AFBA-F88AC0D12834}" type="presParOf" srcId="{74EB4ACD-5AFD-4534-A5E9-E245C7922D74}" destId="{C86419F0-1936-412C-9EA4-079945F2CF8E}" srcOrd="3" destOrd="0" presId="urn:microsoft.com/office/officeart/2005/8/layout/hierarchy2"/>
    <dgm:cxn modelId="{35C76163-CB18-426B-B0EE-5A387E5B8551}" type="presParOf" srcId="{C86419F0-1936-412C-9EA4-079945F2CF8E}" destId="{ECEEB46C-9500-4994-BDC4-32EA00D417E0}" srcOrd="0" destOrd="0" presId="urn:microsoft.com/office/officeart/2005/8/layout/hierarchy2"/>
    <dgm:cxn modelId="{4BB465A9-4979-4AB5-8302-FE94D2409166}" type="presParOf" srcId="{C86419F0-1936-412C-9EA4-079945F2CF8E}" destId="{1198E4D9-DA69-4872-9A28-2C371C6F3BE9}" srcOrd="1" destOrd="0" presId="urn:microsoft.com/office/officeart/2005/8/layout/hierarchy2"/>
    <dgm:cxn modelId="{FABBB13D-6053-4C2D-B2BB-B94DFC73A8D7}" type="presParOf" srcId="{DA9952C5-7506-4350-B731-22A6F0053B6C}" destId="{B595B92E-075D-4F52-83AE-FAF0E09824FA}" srcOrd="4" destOrd="0" presId="urn:microsoft.com/office/officeart/2005/8/layout/hierarchy2"/>
    <dgm:cxn modelId="{DF4A81D8-58C5-4BC3-8F8D-F5E634E8EA03}" type="presParOf" srcId="{B595B92E-075D-4F52-83AE-FAF0E09824FA}" destId="{24981A8A-816C-4FAC-8ED3-8F22FC21D586}" srcOrd="0" destOrd="0" presId="urn:microsoft.com/office/officeart/2005/8/layout/hierarchy2"/>
    <dgm:cxn modelId="{82158B1E-C162-439B-A1D7-B5153CBF26CD}" type="presParOf" srcId="{DA9952C5-7506-4350-B731-22A6F0053B6C}" destId="{5733EF12-DAB9-49D2-BE53-53F7CB40E85C}" srcOrd="5" destOrd="0" presId="urn:microsoft.com/office/officeart/2005/8/layout/hierarchy2"/>
    <dgm:cxn modelId="{B56BE61E-5C98-4223-9D67-71AC06687F91}" type="presParOf" srcId="{5733EF12-DAB9-49D2-BE53-53F7CB40E85C}" destId="{61CE9C34-CCF4-411C-ACF6-BCFBB33238C4}" srcOrd="0" destOrd="0" presId="urn:microsoft.com/office/officeart/2005/8/layout/hierarchy2"/>
    <dgm:cxn modelId="{3BA5F6CF-153B-4C32-BBCF-847FAC54690C}" type="presParOf" srcId="{5733EF12-DAB9-49D2-BE53-53F7CB40E85C}" destId="{1D238F13-9438-49B1-BD9F-2DF20564AD76}" srcOrd="1" destOrd="0" presId="urn:microsoft.com/office/officeart/2005/8/layout/hierarchy2"/>
    <dgm:cxn modelId="{A616487C-61B3-44FE-BA2B-C2DE42C0F302}" type="presParOf" srcId="{1D238F13-9438-49B1-BD9F-2DF20564AD76}" destId="{116A8CA3-FFAF-4D03-AF2E-A65950BC038E}" srcOrd="0" destOrd="0" presId="urn:microsoft.com/office/officeart/2005/8/layout/hierarchy2"/>
    <dgm:cxn modelId="{6A2F30B7-F9CE-4FA4-BD5E-7926B374F64D}" type="presParOf" srcId="{116A8CA3-FFAF-4D03-AF2E-A65950BC038E}" destId="{4F40F1DC-DCE5-42C2-930D-BA3FB1D74E47}" srcOrd="0" destOrd="0" presId="urn:microsoft.com/office/officeart/2005/8/layout/hierarchy2"/>
    <dgm:cxn modelId="{ECE85A20-4EF6-47C9-805B-47B94ECEF1D5}" type="presParOf" srcId="{1D238F13-9438-49B1-BD9F-2DF20564AD76}" destId="{D9F41721-E277-4238-89D3-AE9E1EAC0FF1}" srcOrd="1" destOrd="0" presId="urn:microsoft.com/office/officeart/2005/8/layout/hierarchy2"/>
    <dgm:cxn modelId="{C8E8A80B-0399-444D-9603-51CC8BDB050E}" type="presParOf" srcId="{D9F41721-E277-4238-89D3-AE9E1EAC0FF1}" destId="{3A620B32-2AD7-4F61-8C01-A0581902A0BD}" srcOrd="0" destOrd="0" presId="urn:microsoft.com/office/officeart/2005/8/layout/hierarchy2"/>
    <dgm:cxn modelId="{0866A9FE-7F95-4AB1-AD96-C2378BFCF4F7}" type="presParOf" srcId="{D9F41721-E277-4238-89D3-AE9E1EAC0FF1}" destId="{082ACF7B-67A5-45DD-9579-45521637B9F4}" srcOrd="1" destOrd="0" presId="urn:microsoft.com/office/officeart/2005/8/layout/hierarchy2"/>
    <dgm:cxn modelId="{238E74D7-6342-45C1-A559-4557314231AB}" type="presParOf" srcId="{1D238F13-9438-49B1-BD9F-2DF20564AD76}" destId="{FCBEB33D-51CD-4625-8B48-6CD11482893B}" srcOrd="2" destOrd="0" presId="urn:microsoft.com/office/officeart/2005/8/layout/hierarchy2"/>
    <dgm:cxn modelId="{582F6352-6020-4FEF-9049-0EC981AC7CC0}" type="presParOf" srcId="{FCBEB33D-51CD-4625-8B48-6CD11482893B}" destId="{93176756-0BDD-4ADD-80A7-FBA9F22397D1}" srcOrd="0" destOrd="0" presId="urn:microsoft.com/office/officeart/2005/8/layout/hierarchy2"/>
    <dgm:cxn modelId="{E64C0B2D-7109-4979-A359-55002C895A13}" type="presParOf" srcId="{1D238F13-9438-49B1-BD9F-2DF20564AD76}" destId="{FEEE98B7-BD99-4615-B53B-CAE0128C8B77}" srcOrd="3" destOrd="0" presId="urn:microsoft.com/office/officeart/2005/8/layout/hierarchy2"/>
    <dgm:cxn modelId="{57335B1D-EFAB-42E1-8573-9EED33BBD9B2}" type="presParOf" srcId="{FEEE98B7-BD99-4615-B53B-CAE0128C8B77}" destId="{CE4C17C2-42D2-469F-8693-3AA27F260069}" srcOrd="0" destOrd="0" presId="urn:microsoft.com/office/officeart/2005/8/layout/hierarchy2"/>
    <dgm:cxn modelId="{82983E62-7F42-4701-AC72-6E20668BF39A}" type="presParOf" srcId="{FEEE98B7-BD99-4615-B53B-CAE0128C8B77}" destId="{200E025B-5FB9-49CE-BAA3-25D2ADDDA9AB}"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E44A3-DB96-4FDA-942B-178C02A7ED4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84527BE-8B82-4AD7-ADD0-E12C569858DD}">
      <dgm:prSet phldr="0" custT="1"/>
      <dgm:spPr>
        <a:solidFill>
          <a:schemeClr val="bg2">
            <a:lumMod val="60000"/>
            <a:lumOff val="40000"/>
          </a:schemeClr>
        </a:solidFill>
        <a:ln>
          <a:solidFill>
            <a:srgbClr val="36573D"/>
          </a:solidFill>
        </a:ln>
      </dgm:spPr>
      <dgm:t>
        <a:bodyPr/>
        <a:lstStyle/>
        <a:p>
          <a:r>
            <a:rPr lang="en-US" sz="2000" dirty="0">
              <a:solidFill>
                <a:srgbClr val="36573D"/>
              </a:solidFill>
              <a:latin typeface="Calibri"/>
              <a:ea typeface="Calibri"/>
              <a:cs typeface="Calibri"/>
            </a:rPr>
            <a:t>None</a:t>
          </a:r>
          <a:r>
            <a:rPr lang="en-US" sz="5700" dirty="0">
              <a:solidFill>
                <a:srgbClr val="36573D"/>
              </a:solidFill>
              <a:latin typeface="Calibri"/>
              <a:ea typeface="Calibri"/>
              <a:cs typeface="Calibri"/>
            </a:rPr>
            <a:t> </a:t>
          </a:r>
          <a:endParaRPr lang="en-US" sz="5700" dirty="0">
            <a:solidFill>
              <a:srgbClr val="36573D"/>
            </a:solidFill>
          </a:endParaRPr>
        </a:p>
      </dgm:t>
    </dgm:pt>
    <dgm:pt modelId="{0EC404C6-58E1-46A9-AD78-E82C61E05BC6}" type="parTrans" cxnId="{D4C57D0C-863A-49E0-86ED-C292D37AAA85}">
      <dgm:prSet/>
      <dgm:spPr/>
      <dgm:t>
        <a:bodyPr/>
        <a:lstStyle/>
        <a:p>
          <a:endParaRPr lang="en-US"/>
        </a:p>
      </dgm:t>
    </dgm:pt>
    <dgm:pt modelId="{D87DBE57-74A2-487F-9432-9CCAE06687A6}" type="sibTrans" cxnId="{D4C57D0C-863A-49E0-86ED-C292D37AAA85}">
      <dgm:prSet/>
      <dgm:spPr/>
      <dgm:t>
        <a:bodyPr/>
        <a:lstStyle/>
        <a:p>
          <a:endParaRPr lang="en-US"/>
        </a:p>
      </dgm:t>
    </dgm:pt>
    <dgm:pt modelId="{8A34C499-F7EB-4C93-90FF-0F39BE4038B6}">
      <dgm:prSet phldr="0" custT="1"/>
      <dgm:spPr>
        <a:solidFill>
          <a:schemeClr val="bg2">
            <a:lumMod val="60000"/>
            <a:lumOff val="40000"/>
          </a:schemeClr>
        </a:solidFill>
        <a:ln>
          <a:solidFill>
            <a:srgbClr val="36573D"/>
          </a:solidFill>
        </a:ln>
      </dgm:spPr>
      <dgm:t>
        <a:bodyPr/>
        <a:lstStyle/>
        <a:p>
          <a:r>
            <a:rPr lang="en-US" sz="1800" dirty="0">
              <a:solidFill>
                <a:srgbClr val="36573D"/>
              </a:solidFill>
              <a:latin typeface="Calibri"/>
              <a:ea typeface="Calibri"/>
              <a:cs typeface="Calibri"/>
            </a:rPr>
            <a:t>By family preference </a:t>
          </a:r>
        </a:p>
      </dgm:t>
    </dgm:pt>
    <dgm:pt modelId="{3AF356A3-BE6A-4DF6-956B-584EF4EC4412}" type="parTrans" cxnId="{C53B748A-6CB8-4B36-A633-0CE04F940006}">
      <dgm:prSet/>
      <dgm:spPr>
        <a:ln>
          <a:solidFill>
            <a:srgbClr val="36573D"/>
          </a:solidFill>
        </a:ln>
      </dgm:spPr>
      <dgm:t>
        <a:bodyPr/>
        <a:lstStyle/>
        <a:p>
          <a:endParaRPr lang="en-US"/>
        </a:p>
      </dgm:t>
    </dgm:pt>
    <dgm:pt modelId="{C211A0AB-C700-42E6-85BA-77C15E586A54}" type="sibTrans" cxnId="{C53B748A-6CB8-4B36-A633-0CE04F940006}">
      <dgm:prSet/>
      <dgm:spPr/>
      <dgm:t>
        <a:bodyPr/>
        <a:lstStyle/>
        <a:p>
          <a:endParaRPr lang="en-US"/>
        </a:p>
      </dgm:t>
    </dgm:pt>
    <dgm:pt modelId="{DEE66930-5891-408F-8695-DE95ACEE8D49}">
      <dgm:prSet phldr="0" custT="1"/>
      <dgm:spPr>
        <a:solidFill>
          <a:schemeClr val="bg2">
            <a:lumMod val="60000"/>
            <a:lumOff val="40000"/>
          </a:schemeClr>
        </a:solidFill>
        <a:ln>
          <a:solidFill>
            <a:srgbClr val="36573D"/>
          </a:solidFill>
        </a:ln>
      </dgm:spPr>
      <dgm:t>
        <a:bodyPr/>
        <a:lstStyle/>
        <a:p>
          <a:r>
            <a:rPr lang="en-US" sz="2000" dirty="0">
              <a:solidFill>
                <a:srgbClr val="36573D"/>
              </a:solidFill>
              <a:latin typeface="Calibri"/>
              <a:ea typeface="Calibri"/>
              <a:cs typeface="Calibri"/>
            </a:rPr>
            <a:t>Introduce at       ~6 months</a:t>
          </a:r>
          <a:endParaRPr lang="en-US" sz="2000" dirty="0">
            <a:solidFill>
              <a:srgbClr val="36573D"/>
            </a:solidFill>
          </a:endParaRPr>
        </a:p>
      </dgm:t>
    </dgm:pt>
    <dgm:pt modelId="{6AACC797-A309-4BAC-9A31-78A3CA75D3AD}" type="parTrans" cxnId="{BBB8B09C-D0A0-4F20-93DD-837AA04DC4E5}">
      <dgm:prSet/>
      <dgm:spPr>
        <a:ln>
          <a:solidFill>
            <a:srgbClr val="36573D"/>
          </a:solidFill>
        </a:ln>
      </dgm:spPr>
      <dgm:t>
        <a:bodyPr/>
        <a:lstStyle/>
        <a:p>
          <a:endParaRPr lang="en-US"/>
        </a:p>
      </dgm:t>
    </dgm:pt>
    <dgm:pt modelId="{366F1761-62FD-49B5-98FF-A169F3852BD2}" type="sibTrans" cxnId="{BBB8B09C-D0A0-4F20-93DD-837AA04DC4E5}">
      <dgm:prSet/>
      <dgm:spPr/>
      <dgm:t>
        <a:bodyPr/>
        <a:lstStyle/>
        <a:p>
          <a:endParaRPr lang="en-US"/>
        </a:p>
      </dgm:t>
    </dgm:pt>
    <dgm:pt modelId="{E3D1AACF-3C8A-4FE5-A672-F3F5CC56DE23}">
      <dgm:prSet phldr="0" custT="1"/>
      <dgm:spPr>
        <a:solidFill>
          <a:schemeClr val="bg2">
            <a:lumMod val="60000"/>
            <a:lumOff val="40000"/>
          </a:schemeClr>
        </a:solidFill>
        <a:ln>
          <a:solidFill>
            <a:srgbClr val="36573D"/>
          </a:solidFill>
        </a:ln>
      </dgm:spPr>
      <dgm:t>
        <a:bodyPr/>
        <a:lstStyle/>
        <a:p>
          <a:pPr rtl="0"/>
          <a:r>
            <a:rPr lang="en-US" sz="1800" dirty="0">
              <a:solidFill>
                <a:srgbClr val="36573D"/>
              </a:solidFill>
              <a:latin typeface="Calibri"/>
              <a:ea typeface="Calibri"/>
              <a:cs typeface="Calibri"/>
            </a:rPr>
            <a:t>Mild to moderate Eczema</a:t>
          </a:r>
        </a:p>
      </dgm:t>
    </dgm:pt>
    <dgm:pt modelId="{B688D431-6C8A-461E-9670-FF13F85B5E0B}" type="parTrans" cxnId="{B9D00275-866E-4683-8E47-4232DB50B4B8}">
      <dgm:prSet/>
      <dgm:spPr/>
      <dgm:t>
        <a:bodyPr/>
        <a:lstStyle/>
        <a:p>
          <a:endParaRPr lang="en-US"/>
        </a:p>
      </dgm:t>
    </dgm:pt>
    <dgm:pt modelId="{390EE351-28E7-4691-AE1E-B0E95E8DF7A5}" type="sibTrans" cxnId="{B9D00275-866E-4683-8E47-4232DB50B4B8}">
      <dgm:prSet/>
      <dgm:spPr/>
      <dgm:t>
        <a:bodyPr/>
        <a:lstStyle/>
        <a:p>
          <a:endParaRPr lang="en-US"/>
        </a:p>
      </dgm:t>
    </dgm:pt>
    <dgm:pt modelId="{67F5C4E7-72EC-4366-89DC-60AA57196BF8}" type="pres">
      <dgm:prSet presAssocID="{948E44A3-DB96-4FDA-942B-178C02A7ED4D}" presName="diagram" presStyleCnt="0">
        <dgm:presLayoutVars>
          <dgm:chPref val="1"/>
          <dgm:dir/>
          <dgm:animOne val="branch"/>
          <dgm:animLvl val="lvl"/>
          <dgm:resizeHandles val="exact"/>
        </dgm:presLayoutVars>
      </dgm:prSet>
      <dgm:spPr/>
    </dgm:pt>
    <dgm:pt modelId="{AD669511-E480-448C-AD76-F387BCA96028}" type="pres">
      <dgm:prSet presAssocID="{E3D1AACF-3C8A-4FE5-A672-F3F5CC56DE23}" presName="root1" presStyleCnt="0"/>
      <dgm:spPr/>
    </dgm:pt>
    <dgm:pt modelId="{C7125FD9-CE31-42B2-87AA-5FF549CA4740}" type="pres">
      <dgm:prSet presAssocID="{E3D1AACF-3C8A-4FE5-A672-F3F5CC56DE23}" presName="LevelOneTextNode" presStyleLbl="node0" presStyleIdx="0" presStyleCnt="2">
        <dgm:presLayoutVars>
          <dgm:chPref val="3"/>
        </dgm:presLayoutVars>
      </dgm:prSet>
      <dgm:spPr/>
    </dgm:pt>
    <dgm:pt modelId="{0ADF748C-ADA9-4F24-BF52-1B49DDB8AFD5}" type="pres">
      <dgm:prSet presAssocID="{E3D1AACF-3C8A-4FE5-A672-F3F5CC56DE23}" presName="level2hierChild" presStyleCnt="0"/>
      <dgm:spPr/>
    </dgm:pt>
    <dgm:pt modelId="{B8BCAD19-E772-42DC-BEA1-B933A4500EC9}" type="pres">
      <dgm:prSet presAssocID="{6AACC797-A309-4BAC-9A31-78A3CA75D3AD}" presName="conn2-1" presStyleLbl="parChTrans1D2" presStyleIdx="0" presStyleCnt="2"/>
      <dgm:spPr/>
    </dgm:pt>
    <dgm:pt modelId="{6B924BFD-2BA1-4DD5-A747-A3F9E90A197C}" type="pres">
      <dgm:prSet presAssocID="{6AACC797-A309-4BAC-9A31-78A3CA75D3AD}" presName="connTx" presStyleLbl="parChTrans1D2" presStyleIdx="0" presStyleCnt="2"/>
      <dgm:spPr/>
    </dgm:pt>
    <dgm:pt modelId="{661105C7-A3CE-40CD-94AF-B37F13E9B9D7}" type="pres">
      <dgm:prSet presAssocID="{DEE66930-5891-408F-8695-DE95ACEE8D49}" presName="root2" presStyleCnt="0"/>
      <dgm:spPr/>
    </dgm:pt>
    <dgm:pt modelId="{FF3C0459-7D66-4BA0-853F-0EC4323E5ED4}" type="pres">
      <dgm:prSet presAssocID="{DEE66930-5891-408F-8695-DE95ACEE8D49}" presName="LevelTwoTextNode" presStyleLbl="node2" presStyleIdx="0" presStyleCnt="2">
        <dgm:presLayoutVars>
          <dgm:chPref val="3"/>
        </dgm:presLayoutVars>
      </dgm:prSet>
      <dgm:spPr/>
    </dgm:pt>
    <dgm:pt modelId="{DF304B26-1F31-4C72-A489-1F73218A23BE}" type="pres">
      <dgm:prSet presAssocID="{DEE66930-5891-408F-8695-DE95ACEE8D49}" presName="level3hierChild" presStyleCnt="0"/>
      <dgm:spPr/>
    </dgm:pt>
    <dgm:pt modelId="{665AD5FB-6A8D-4187-8CF0-F3B9D93DDEF3}" type="pres">
      <dgm:prSet presAssocID="{484527BE-8B82-4AD7-ADD0-E12C569858DD}" presName="root1" presStyleCnt="0"/>
      <dgm:spPr/>
    </dgm:pt>
    <dgm:pt modelId="{6F0DD6C3-987C-416F-BF03-2EEC571D0BC2}" type="pres">
      <dgm:prSet presAssocID="{484527BE-8B82-4AD7-ADD0-E12C569858DD}" presName="LevelOneTextNode" presStyleLbl="node0" presStyleIdx="1" presStyleCnt="2">
        <dgm:presLayoutVars>
          <dgm:chPref val="3"/>
        </dgm:presLayoutVars>
      </dgm:prSet>
      <dgm:spPr/>
    </dgm:pt>
    <dgm:pt modelId="{B3D161BD-9BF6-4738-A08D-E5B639A677A8}" type="pres">
      <dgm:prSet presAssocID="{484527BE-8B82-4AD7-ADD0-E12C569858DD}" presName="level2hierChild" presStyleCnt="0"/>
      <dgm:spPr/>
    </dgm:pt>
    <dgm:pt modelId="{DE1E3A1B-270C-475F-A938-5D7B63A24CD0}" type="pres">
      <dgm:prSet presAssocID="{3AF356A3-BE6A-4DF6-956B-584EF4EC4412}" presName="conn2-1" presStyleLbl="parChTrans1D2" presStyleIdx="1" presStyleCnt="2"/>
      <dgm:spPr/>
    </dgm:pt>
    <dgm:pt modelId="{ED36191F-873F-4233-A362-17981FFFD3E4}" type="pres">
      <dgm:prSet presAssocID="{3AF356A3-BE6A-4DF6-956B-584EF4EC4412}" presName="connTx" presStyleLbl="parChTrans1D2" presStyleIdx="1" presStyleCnt="2"/>
      <dgm:spPr/>
    </dgm:pt>
    <dgm:pt modelId="{25B8B1DE-4E23-4B1D-AD7C-0C56215458B9}" type="pres">
      <dgm:prSet presAssocID="{8A34C499-F7EB-4C93-90FF-0F39BE4038B6}" presName="root2" presStyleCnt="0"/>
      <dgm:spPr/>
    </dgm:pt>
    <dgm:pt modelId="{4DC80F0A-A0FC-4876-8F3F-B62634FDC1E5}" type="pres">
      <dgm:prSet presAssocID="{8A34C499-F7EB-4C93-90FF-0F39BE4038B6}" presName="LevelTwoTextNode" presStyleLbl="node2" presStyleIdx="1" presStyleCnt="2">
        <dgm:presLayoutVars>
          <dgm:chPref val="3"/>
        </dgm:presLayoutVars>
      </dgm:prSet>
      <dgm:spPr/>
    </dgm:pt>
    <dgm:pt modelId="{7624B924-34AE-4230-B404-4774C2BADC06}" type="pres">
      <dgm:prSet presAssocID="{8A34C499-F7EB-4C93-90FF-0F39BE4038B6}" presName="level3hierChild" presStyleCnt="0"/>
      <dgm:spPr/>
    </dgm:pt>
  </dgm:ptLst>
  <dgm:cxnLst>
    <dgm:cxn modelId="{D4C57D0C-863A-49E0-86ED-C292D37AAA85}" srcId="{948E44A3-DB96-4FDA-942B-178C02A7ED4D}" destId="{484527BE-8B82-4AD7-ADD0-E12C569858DD}" srcOrd="1" destOrd="0" parTransId="{0EC404C6-58E1-46A9-AD78-E82C61E05BC6}" sibTransId="{D87DBE57-74A2-487F-9432-9CCAE06687A6}"/>
    <dgm:cxn modelId="{28A17418-2028-43E3-9910-34F883FC1BC8}" type="presOf" srcId="{3AF356A3-BE6A-4DF6-956B-584EF4EC4412}" destId="{ED36191F-873F-4233-A362-17981FFFD3E4}" srcOrd="1" destOrd="0" presId="urn:microsoft.com/office/officeart/2005/8/layout/hierarchy2"/>
    <dgm:cxn modelId="{05F57A26-E1A5-4FB1-A0B1-937CF2B5A1DD}" type="presOf" srcId="{6AACC797-A309-4BAC-9A31-78A3CA75D3AD}" destId="{B8BCAD19-E772-42DC-BEA1-B933A4500EC9}" srcOrd="0" destOrd="0" presId="urn:microsoft.com/office/officeart/2005/8/layout/hierarchy2"/>
    <dgm:cxn modelId="{FDB4D328-9182-4D8C-8134-07092399F99E}" type="presOf" srcId="{E3D1AACF-3C8A-4FE5-A672-F3F5CC56DE23}" destId="{C7125FD9-CE31-42B2-87AA-5FF549CA4740}" srcOrd="0" destOrd="0" presId="urn:microsoft.com/office/officeart/2005/8/layout/hierarchy2"/>
    <dgm:cxn modelId="{B9D00275-866E-4683-8E47-4232DB50B4B8}" srcId="{948E44A3-DB96-4FDA-942B-178C02A7ED4D}" destId="{E3D1AACF-3C8A-4FE5-A672-F3F5CC56DE23}" srcOrd="0" destOrd="0" parTransId="{B688D431-6C8A-461E-9670-FF13F85B5E0B}" sibTransId="{390EE351-28E7-4691-AE1E-B0E95E8DF7A5}"/>
    <dgm:cxn modelId="{22540A79-1377-40B5-98BD-731138BD5706}" type="presOf" srcId="{8A34C499-F7EB-4C93-90FF-0F39BE4038B6}" destId="{4DC80F0A-A0FC-4876-8F3F-B62634FDC1E5}" srcOrd="0" destOrd="0" presId="urn:microsoft.com/office/officeart/2005/8/layout/hierarchy2"/>
    <dgm:cxn modelId="{C53B748A-6CB8-4B36-A633-0CE04F940006}" srcId="{484527BE-8B82-4AD7-ADD0-E12C569858DD}" destId="{8A34C499-F7EB-4C93-90FF-0F39BE4038B6}" srcOrd="0" destOrd="0" parTransId="{3AF356A3-BE6A-4DF6-956B-584EF4EC4412}" sibTransId="{C211A0AB-C700-42E6-85BA-77C15E586A54}"/>
    <dgm:cxn modelId="{D7FEA093-9972-45C6-A793-D5D2CAEB25F3}" type="presOf" srcId="{3AF356A3-BE6A-4DF6-956B-584EF4EC4412}" destId="{DE1E3A1B-270C-475F-A938-5D7B63A24CD0}" srcOrd="0" destOrd="0" presId="urn:microsoft.com/office/officeart/2005/8/layout/hierarchy2"/>
    <dgm:cxn modelId="{BBB8B09C-D0A0-4F20-93DD-837AA04DC4E5}" srcId="{E3D1AACF-3C8A-4FE5-A672-F3F5CC56DE23}" destId="{DEE66930-5891-408F-8695-DE95ACEE8D49}" srcOrd="0" destOrd="0" parTransId="{6AACC797-A309-4BAC-9A31-78A3CA75D3AD}" sibTransId="{366F1761-62FD-49B5-98FF-A169F3852BD2}"/>
    <dgm:cxn modelId="{C5221AAC-57F5-45AC-9520-66A884FB0805}" type="presOf" srcId="{948E44A3-DB96-4FDA-942B-178C02A7ED4D}" destId="{67F5C4E7-72EC-4366-89DC-60AA57196BF8}" srcOrd="0" destOrd="0" presId="urn:microsoft.com/office/officeart/2005/8/layout/hierarchy2"/>
    <dgm:cxn modelId="{3C5DA0B4-7172-4986-89D8-42810CA500AC}" type="presOf" srcId="{484527BE-8B82-4AD7-ADD0-E12C569858DD}" destId="{6F0DD6C3-987C-416F-BF03-2EEC571D0BC2}" srcOrd="0" destOrd="0" presId="urn:microsoft.com/office/officeart/2005/8/layout/hierarchy2"/>
    <dgm:cxn modelId="{8ECE71C2-E059-4C9A-9BA0-EB739B581820}" type="presOf" srcId="{6AACC797-A309-4BAC-9A31-78A3CA75D3AD}" destId="{6B924BFD-2BA1-4DD5-A747-A3F9E90A197C}" srcOrd="1" destOrd="0" presId="urn:microsoft.com/office/officeart/2005/8/layout/hierarchy2"/>
    <dgm:cxn modelId="{2ED07AFA-C252-4D83-812B-34069F3C6F37}" type="presOf" srcId="{DEE66930-5891-408F-8695-DE95ACEE8D49}" destId="{FF3C0459-7D66-4BA0-853F-0EC4323E5ED4}" srcOrd="0" destOrd="0" presId="urn:microsoft.com/office/officeart/2005/8/layout/hierarchy2"/>
    <dgm:cxn modelId="{89A8B2B1-33BC-41CD-A46B-DD678EECA596}" type="presParOf" srcId="{67F5C4E7-72EC-4366-89DC-60AA57196BF8}" destId="{AD669511-E480-448C-AD76-F387BCA96028}" srcOrd="0" destOrd="0" presId="urn:microsoft.com/office/officeart/2005/8/layout/hierarchy2"/>
    <dgm:cxn modelId="{D2FCAB9B-4B8B-4894-BFFD-C0A79A69EE12}" type="presParOf" srcId="{AD669511-E480-448C-AD76-F387BCA96028}" destId="{C7125FD9-CE31-42B2-87AA-5FF549CA4740}" srcOrd="0" destOrd="0" presId="urn:microsoft.com/office/officeart/2005/8/layout/hierarchy2"/>
    <dgm:cxn modelId="{3E39DD7C-5272-450B-8732-E775D7120DFE}" type="presParOf" srcId="{AD669511-E480-448C-AD76-F387BCA96028}" destId="{0ADF748C-ADA9-4F24-BF52-1B49DDB8AFD5}" srcOrd="1" destOrd="0" presId="urn:microsoft.com/office/officeart/2005/8/layout/hierarchy2"/>
    <dgm:cxn modelId="{5F183AC8-E346-445F-9559-FFEEA1B5EDC8}" type="presParOf" srcId="{0ADF748C-ADA9-4F24-BF52-1B49DDB8AFD5}" destId="{B8BCAD19-E772-42DC-BEA1-B933A4500EC9}" srcOrd="0" destOrd="0" presId="urn:microsoft.com/office/officeart/2005/8/layout/hierarchy2"/>
    <dgm:cxn modelId="{E5E316EC-4003-4D48-AD2F-FA0032AC9F1C}" type="presParOf" srcId="{B8BCAD19-E772-42DC-BEA1-B933A4500EC9}" destId="{6B924BFD-2BA1-4DD5-A747-A3F9E90A197C}" srcOrd="0" destOrd="0" presId="urn:microsoft.com/office/officeart/2005/8/layout/hierarchy2"/>
    <dgm:cxn modelId="{F3D3BE73-DF44-4434-9151-94932D9E4899}" type="presParOf" srcId="{0ADF748C-ADA9-4F24-BF52-1B49DDB8AFD5}" destId="{661105C7-A3CE-40CD-94AF-B37F13E9B9D7}" srcOrd="1" destOrd="0" presId="urn:microsoft.com/office/officeart/2005/8/layout/hierarchy2"/>
    <dgm:cxn modelId="{C85C9FB4-9D75-413A-AB11-40C62E8D283C}" type="presParOf" srcId="{661105C7-A3CE-40CD-94AF-B37F13E9B9D7}" destId="{FF3C0459-7D66-4BA0-853F-0EC4323E5ED4}" srcOrd="0" destOrd="0" presId="urn:microsoft.com/office/officeart/2005/8/layout/hierarchy2"/>
    <dgm:cxn modelId="{4CAA1F41-C1A7-4D75-A38C-7C9480CD609E}" type="presParOf" srcId="{661105C7-A3CE-40CD-94AF-B37F13E9B9D7}" destId="{DF304B26-1F31-4C72-A489-1F73218A23BE}" srcOrd="1" destOrd="0" presId="urn:microsoft.com/office/officeart/2005/8/layout/hierarchy2"/>
    <dgm:cxn modelId="{0C01A281-96B5-4EFD-B4E0-76568E732CBB}" type="presParOf" srcId="{67F5C4E7-72EC-4366-89DC-60AA57196BF8}" destId="{665AD5FB-6A8D-4187-8CF0-F3B9D93DDEF3}" srcOrd="1" destOrd="0" presId="urn:microsoft.com/office/officeart/2005/8/layout/hierarchy2"/>
    <dgm:cxn modelId="{997D3F9C-EFAC-4831-B9BC-9F77380B24A8}" type="presParOf" srcId="{665AD5FB-6A8D-4187-8CF0-F3B9D93DDEF3}" destId="{6F0DD6C3-987C-416F-BF03-2EEC571D0BC2}" srcOrd="0" destOrd="0" presId="urn:microsoft.com/office/officeart/2005/8/layout/hierarchy2"/>
    <dgm:cxn modelId="{3BB5A1CE-4CD1-4C5B-B3A5-441B7869DBD4}" type="presParOf" srcId="{665AD5FB-6A8D-4187-8CF0-F3B9D93DDEF3}" destId="{B3D161BD-9BF6-4738-A08D-E5B639A677A8}" srcOrd="1" destOrd="0" presId="urn:microsoft.com/office/officeart/2005/8/layout/hierarchy2"/>
    <dgm:cxn modelId="{566DC518-16BA-43B1-8CAF-A914A56C1EA5}" type="presParOf" srcId="{B3D161BD-9BF6-4738-A08D-E5B639A677A8}" destId="{DE1E3A1B-270C-475F-A938-5D7B63A24CD0}" srcOrd="0" destOrd="0" presId="urn:microsoft.com/office/officeart/2005/8/layout/hierarchy2"/>
    <dgm:cxn modelId="{AB561B7E-A58E-4CDA-9058-6E04A87BA2FA}" type="presParOf" srcId="{DE1E3A1B-270C-475F-A938-5D7B63A24CD0}" destId="{ED36191F-873F-4233-A362-17981FFFD3E4}" srcOrd="0" destOrd="0" presId="urn:microsoft.com/office/officeart/2005/8/layout/hierarchy2"/>
    <dgm:cxn modelId="{4CF599B9-9F88-4EA2-BE25-D441F54771EC}" type="presParOf" srcId="{B3D161BD-9BF6-4738-A08D-E5B639A677A8}" destId="{25B8B1DE-4E23-4B1D-AD7C-0C56215458B9}" srcOrd="1" destOrd="0" presId="urn:microsoft.com/office/officeart/2005/8/layout/hierarchy2"/>
    <dgm:cxn modelId="{C4E34F80-1C41-48FF-BFF2-3A1E2DA1C0A3}" type="presParOf" srcId="{25B8B1DE-4E23-4B1D-AD7C-0C56215458B9}" destId="{4DC80F0A-A0FC-4876-8F3F-B62634FDC1E5}" srcOrd="0" destOrd="0" presId="urn:microsoft.com/office/officeart/2005/8/layout/hierarchy2"/>
    <dgm:cxn modelId="{B7DC312F-BF5B-4C36-AF3A-7EBCAB16F55C}" type="presParOf" srcId="{25B8B1DE-4E23-4B1D-AD7C-0C56215458B9}" destId="{7624B924-34AE-4230-B404-4774C2BADC06}"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2C7EB8-ECD7-4149-A571-F3A5CC2BF86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6B2A13A-ACAF-41E9-984C-7DCACD03710B}">
      <dgm:prSet phldrT="[Text]" phldr="0"/>
      <dgm:spPr>
        <a:solidFill>
          <a:srgbClr val="36573D"/>
        </a:solidFill>
      </dgm:spPr>
      <dgm:t>
        <a:bodyPr/>
        <a:lstStyle/>
        <a:p>
          <a:pPr rtl="0"/>
          <a:r>
            <a:rPr lang="en-US" b="0" dirty="0">
              <a:latin typeface="+mn-lt"/>
              <a:cs typeface="Segoe UI"/>
            </a:rPr>
            <a:t>Challenges</a:t>
          </a:r>
          <a:endParaRPr lang="en-US" b="0" dirty="0">
            <a:latin typeface="+mn-lt"/>
          </a:endParaRPr>
        </a:p>
      </dgm:t>
    </dgm:pt>
    <dgm:pt modelId="{EEF7587C-F370-46EB-A854-0113C8204ADC}" type="parTrans" cxnId="{321C1EF3-CBD8-4B86-9EAD-7A49C863185D}">
      <dgm:prSet/>
      <dgm:spPr/>
      <dgm:t>
        <a:bodyPr/>
        <a:lstStyle/>
        <a:p>
          <a:endParaRPr lang="en-US" b="1"/>
        </a:p>
      </dgm:t>
    </dgm:pt>
    <dgm:pt modelId="{094C2097-09D8-44D8-B138-4E3B37C4255C}" type="sibTrans" cxnId="{321C1EF3-CBD8-4B86-9EAD-7A49C863185D}">
      <dgm:prSet/>
      <dgm:spPr/>
      <dgm:t>
        <a:bodyPr/>
        <a:lstStyle/>
        <a:p>
          <a:endParaRPr lang="en-US" b="1"/>
        </a:p>
      </dgm:t>
    </dgm:pt>
    <dgm:pt modelId="{15041EC3-6038-4D20-BF97-777C72799A31}">
      <dgm:prSet phldrT="[Text]" phldr="0"/>
      <dgm:spPr>
        <a:solidFill>
          <a:schemeClr val="bg2">
            <a:lumMod val="20000"/>
            <a:lumOff val="80000"/>
            <a:alpha val="90000"/>
          </a:schemeClr>
        </a:solidFill>
        <a:ln>
          <a:solidFill>
            <a:srgbClr val="36573D"/>
          </a:solidFill>
        </a:ln>
      </dgm:spPr>
      <dgm:t>
        <a:bodyPr/>
        <a:lstStyle/>
        <a:p>
          <a:pPr algn="l">
            <a:lnSpc>
              <a:spcPct val="100000"/>
            </a:lnSpc>
            <a:spcAft>
              <a:spcPts val="0"/>
            </a:spcAft>
          </a:pPr>
          <a:r>
            <a:rPr lang="en-GB" b="0" dirty="0">
              <a:solidFill>
                <a:srgbClr val="36573D"/>
              </a:solidFill>
              <a:latin typeface="+mn-lt"/>
              <a:ea typeface="Calibri Light"/>
              <a:cs typeface="Calibri Light"/>
            </a:rPr>
            <a:t>Existing infant feeding resources not aligned with guidance</a:t>
          </a:r>
          <a:endParaRPr lang="en-US" b="0" dirty="0">
            <a:solidFill>
              <a:srgbClr val="36573D"/>
            </a:solidFill>
            <a:latin typeface="+mn-lt"/>
          </a:endParaRPr>
        </a:p>
      </dgm:t>
    </dgm:pt>
    <dgm:pt modelId="{4425682D-48BA-41C1-8B1E-F1B9BC9E7249}" type="parTrans" cxnId="{508903EE-E3D7-4206-9A90-4FF8DE2A04D5}">
      <dgm:prSet/>
      <dgm:spPr/>
      <dgm:t>
        <a:bodyPr/>
        <a:lstStyle/>
        <a:p>
          <a:endParaRPr lang="en-US" b="1"/>
        </a:p>
      </dgm:t>
    </dgm:pt>
    <dgm:pt modelId="{5C536BC3-41FA-4023-9016-46DFDDBD9BEB}" type="sibTrans" cxnId="{508903EE-E3D7-4206-9A90-4FF8DE2A04D5}">
      <dgm:prSet/>
      <dgm:spPr/>
      <dgm:t>
        <a:bodyPr/>
        <a:lstStyle/>
        <a:p>
          <a:endParaRPr lang="en-US" b="1"/>
        </a:p>
      </dgm:t>
    </dgm:pt>
    <dgm:pt modelId="{137D0E11-B1C0-4BF8-9C0F-B8C91E7235C7}">
      <dgm:prSet phldrT="[Text]" phldr="0"/>
      <dgm:spPr>
        <a:solidFill>
          <a:srgbClr val="36573D"/>
        </a:solidFill>
      </dgm:spPr>
      <dgm:t>
        <a:bodyPr/>
        <a:lstStyle/>
        <a:p>
          <a:pPr rtl="0"/>
          <a:r>
            <a:rPr lang="en-US" b="0" dirty="0">
              <a:latin typeface="+mn-lt"/>
              <a:cs typeface="Segoe UI"/>
            </a:rPr>
            <a:t>Key Components</a:t>
          </a:r>
          <a:endParaRPr lang="en-US" b="0" dirty="0">
            <a:latin typeface="+mn-lt"/>
          </a:endParaRPr>
        </a:p>
      </dgm:t>
    </dgm:pt>
    <dgm:pt modelId="{2694C851-BB28-453D-8B51-5F55431DA1C1}" type="parTrans" cxnId="{DAC1093D-B86D-452B-A34A-65D69D09B17B}">
      <dgm:prSet/>
      <dgm:spPr/>
      <dgm:t>
        <a:bodyPr/>
        <a:lstStyle/>
        <a:p>
          <a:endParaRPr lang="en-US" b="1"/>
        </a:p>
      </dgm:t>
    </dgm:pt>
    <dgm:pt modelId="{8829BFA0-805C-40DE-A9E8-2DC7EACF12A8}" type="sibTrans" cxnId="{DAC1093D-B86D-452B-A34A-65D69D09B17B}">
      <dgm:prSet/>
      <dgm:spPr/>
      <dgm:t>
        <a:bodyPr/>
        <a:lstStyle/>
        <a:p>
          <a:endParaRPr lang="en-US" b="1"/>
        </a:p>
      </dgm:t>
    </dgm:pt>
    <dgm:pt modelId="{A33E693E-7A26-4A30-B81A-64706522C2FC}">
      <dgm:prSet phldrT="[Text]" phldr="0" custT="1"/>
      <dgm:spPr>
        <a:solidFill>
          <a:schemeClr val="bg2">
            <a:lumMod val="20000"/>
            <a:lumOff val="80000"/>
            <a:alpha val="90000"/>
          </a:schemeClr>
        </a:solidFill>
        <a:ln>
          <a:solidFill>
            <a:srgbClr val="36573D"/>
          </a:solidFill>
        </a:ln>
      </dgm:spPr>
      <dgm:t>
        <a:bodyPr/>
        <a:lstStyle/>
        <a:p>
          <a:pPr marL="114300" lvl="1" indent="-114300" algn="l" defTabSz="666750">
            <a:lnSpc>
              <a:spcPct val="100000"/>
            </a:lnSpc>
            <a:spcBef>
              <a:spcPct val="0"/>
            </a:spcBef>
            <a:spcAft>
              <a:spcPts val="0"/>
            </a:spcAft>
            <a:buChar char="•"/>
          </a:pPr>
          <a:r>
            <a:rPr lang="en-GB" sz="1500" b="0" kern="1200" dirty="0">
              <a:solidFill>
                <a:srgbClr val="36573D"/>
              </a:solidFill>
              <a:latin typeface="Aptos"/>
              <a:ea typeface="Calibri Light"/>
              <a:cs typeface="Calibri Light"/>
            </a:rPr>
            <a:t>Optimise eczema management to prevent sensitisation to foods through the skin</a:t>
          </a:r>
          <a:endParaRPr lang="en-US" sz="1500" b="0" kern="1200" dirty="0">
            <a:solidFill>
              <a:srgbClr val="36573D"/>
            </a:solidFill>
            <a:latin typeface="Aptos"/>
            <a:ea typeface="Calibri Light"/>
            <a:cs typeface="Calibri Light"/>
          </a:endParaRPr>
        </a:p>
      </dgm:t>
    </dgm:pt>
    <dgm:pt modelId="{F90D6237-517D-4419-A7A2-E25AEC52E6B8}" type="parTrans" cxnId="{779E640B-9411-49F0-BF73-E0BDF1E9309C}">
      <dgm:prSet/>
      <dgm:spPr/>
      <dgm:t>
        <a:bodyPr/>
        <a:lstStyle/>
        <a:p>
          <a:endParaRPr lang="en-US" b="1"/>
        </a:p>
      </dgm:t>
    </dgm:pt>
    <dgm:pt modelId="{2B00C3BB-560B-4701-981E-3C1D77EA6BB2}" type="sibTrans" cxnId="{779E640B-9411-49F0-BF73-E0BDF1E9309C}">
      <dgm:prSet/>
      <dgm:spPr/>
      <dgm:t>
        <a:bodyPr/>
        <a:lstStyle/>
        <a:p>
          <a:endParaRPr lang="en-US" b="1"/>
        </a:p>
      </dgm:t>
    </dgm:pt>
    <dgm:pt modelId="{24BE0F76-16E7-42E9-A07D-D94394503FEC}">
      <dgm:prSet phldr="0"/>
      <dgm:spPr>
        <a:solidFill>
          <a:schemeClr val="bg2">
            <a:lumMod val="20000"/>
            <a:lumOff val="80000"/>
            <a:alpha val="90000"/>
          </a:schemeClr>
        </a:solidFill>
        <a:ln>
          <a:solidFill>
            <a:srgbClr val="36573D"/>
          </a:solidFill>
        </a:ln>
      </dgm:spPr>
      <dgm:t>
        <a:bodyPr/>
        <a:lstStyle/>
        <a:p>
          <a:pPr algn="l" rtl="0">
            <a:lnSpc>
              <a:spcPct val="100000"/>
            </a:lnSpc>
            <a:spcAft>
              <a:spcPts val="0"/>
            </a:spcAft>
          </a:pPr>
          <a:r>
            <a:rPr lang="en-GB" b="0" dirty="0">
              <a:solidFill>
                <a:srgbClr val="36573D"/>
              </a:solidFill>
              <a:latin typeface="+mn-lt"/>
              <a:ea typeface="Calibri Light"/>
              <a:cs typeface="Calibri Light"/>
            </a:rPr>
            <a:t>Health professional education to increase support of guidelines </a:t>
          </a:r>
        </a:p>
      </dgm:t>
    </dgm:pt>
    <dgm:pt modelId="{FD884A60-9376-4556-81ED-DC94A215B5C7}" type="parTrans" cxnId="{C60AF4B2-83EF-4A85-B987-7E75868235BD}">
      <dgm:prSet/>
      <dgm:spPr/>
      <dgm:t>
        <a:bodyPr/>
        <a:lstStyle/>
        <a:p>
          <a:endParaRPr lang="en-US" b="1"/>
        </a:p>
      </dgm:t>
    </dgm:pt>
    <dgm:pt modelId="{B68A3EEB-C872-4197-885F-935E0C33877C}" type="sibTrans" cxnId="{C60AF4B2-83EF-4A85-B987-7E75868235BD}">
      <dgm:prSet/>
      <dgm:spPr/>
      <dgm:t>
        <a:bodyPr/>
        <a:lstStyle/>
        <a:p>
          <a:endParaRPr lang="en-US" b="1"/>
        </a:p>
      </dgm:t>
    </dgm:pt>
    <dgm:pt modelId="{D55E64E8-2C69-40B7-9A5A-BF0CD9F443D2}">
      <dgm:prSet phldr="0"/>
      <dgm:spPr>
        <a:solidFill>
          <a:schemeClr val="bg2">
            <a:lumMod val="20000"/>
            <a:lumOff val="80000"/>
            <a:alpha val="90000"/>
          </a:schemeClr>
        </a:solidFill>
        <a:ln>
          <a:solidFill>
            <a:srgbClr val="36573D"/>
          </a:solidFill>
        </a:ln>
      </dgm:spPr>
      <dgm:t>
        <a:bodyPr/>
        <a:lstStyle/>
        <a:p>
          <a:pPr algn="l">
            <a:lnSpc>
              <a:spcPct val="100000"/>
            </a:lnSpc>
            <a:spcAft>
              <a:spcPts val="0"/>
            </a:spcAft>
          </a:pPr>
          <a:r>
            <a:rPr lang="en-GB" b="0" dirty="0">
              <a:solidFill>
                <a:srgbClr val="36573D"/>
              </a:solidFill>
              <a:latin typeface="+mn-lt"/>
              <a:ea typeface="Calibri Light"/>
              <a:cs typeface="Calibri Light"/>
            </a:rPr>
            <a:t>Parental awareness of guidelines</a:t>
          </a:r>
          <a:endParaRPr lang="en-US" b="0" dirty="0">
            <a:solidFill>
              <a:srgbClr val="36573D"/>
            </a:solidFill>
            <a:latin typeface="+mn-lt"/>
            <a:ea typeface="Calibri Light"/>
            <a:cs typeface="Calibri Light"/>
          </a:endParaRPr>
        </a:p>
      </dgm:t>
    </dgm:pt>
    <dgm:pt modelId="{5A9B5ABF-08B4-49E0-8B85-5D094FC2B30B}" type="parTrans" cxnId="{61683FBC-E8CF-4C95-8071-694F98DBEA20}">
      <dgm:prSet/>
      <dgm:spPr/>
      <dgm:t>
        <a:bodyPr/>
        <a:lstStyle/>
        <a:p>
          <a:endParaRPr lang="en-US" b="1"/>
        </a:p>
      </dgm:t>
    </dgm:pt>
    <dgm:pt modelId="{3CD743F4-2684-4815-9390-C444623C9F8D}" type="sibTrans" cxnId="{61683FBC-E8CF-4C95-8071-694F98DBEA20}">
      <dgm:prSet/>
      <dgm:spPr/>
      <dgm:t>
        <a:bodyPr/>
        <a:lstStyle/>
        <a:p>
          <a:endParaRPr lang="en-US" b="1"/>
        </a:p>
      </dgm:t>
    </dgm:pt>
    <dgm:pt modelId="{9EBD06BB-BE93-4AF4-AA4C-0EF20BF1D218}">
      <dgm:prSet phldr="0"/>
      <dgm:spPr>
        <a:solidFill>
          <a:schemeClr val="bg2">
            <a:lumMod val="20000"/>
            <a:lumOff val="80000"/>
            <a:alpha val="90000"/>
          </a:schemeClr>
        </a:solidFill>
        <a:ln>
          <a:solidFill>
            <a:srgbClr val="36573D"/>
          </a:solidFill>
        </a:ln>
      </dgm:spPr>
      <dgm:t>
        <a:bodyPr/>
        <a:lstStyle/>
        <a:p>
          <a:pPr algn="l">
            <a:lnSpc>
              <a:spcPct val="100000"/>
            </a:lnSpc>
            <a:spcAft>
              <a:spcPts val="0"/>
            </a:spcAft>
          </a:pPr>
          <a:r>
            <a:rPr lang="en-GB" b="0" dirty="0">
              <a:solidFill>
                <a:srgbClr val="36573D"/>
              </a:solidFill>
              <a:latin typeface="+mn-lt"/>
              <a:ea typeface="Calibri Light"/>
              <a:cs typeface="Calibri Light"/>
            </a:rPr>
            <a:t>Parental hesitancy to adopt the advice to introduce allergenic solids</a:t>
          </a:r>
          <a:endParaRPr lang="en-US" b="0" dirty="0">
            <a:solidFill>
              <a:srgbClr val="36573D"/>
            </a:solidFill>
            <a:latin typeface="+mn-lt"/>
            <a:ea typeface="Calibri Light"/>
            <a:cs typeface="Calibri Light"/>
          </a:endParaRPr>
        </a:p>
      </dgm:t>
    </dgm:pt>
    <dgm:pt modelId="{6982EDAC-8696-42DF-B968-CEF37E124C74}" type="parTrans" cxnId="{0BC1A4E4-A45F-4DC7-B9DF-D56003599351}">
      <dgm:prSet/>
      <dgm:spPr/>
      <dgm:t>
        <a:bodyPr/>
        <a:lstStyle/>
        <a:p>
          <a:endParaRPr lang="en-US" b="1"/>
        </a:p>
      </dgm:t>
    </dgm:pt>
    <dgm:pt modelId="{0D48A506-5E2C-4C6A-B17B-78D6EF5D0DE8}" type="sibTrans" cxnId="{0BC1A4E4-A45F-4DC7-B9DF-D56003599351}">
      <dgm:prSet/>
      <dgm:spPr/>
      <dgm:t>
        <a:bodyPr/>
        <a:lstStyle/>
        <a:p>
          <a:endParaRPr lang="en-US" b="1"/>
        </a:p>
      </dgm:t>
    </dgm:pt>
    <dgm:pt modelId="{D6A992AE-55FE-4029-8B7F-DEB8BF0E8354}">
      <dgm:prSet phldr="0"/>
      <dgm:spPr>
        <a:solidFill>
          <a:schemeClr val="bg2">
            <a:lumMod val="20000"/>
            <a:lumOff val="80000"/>
            <a:alpha val="90000"/>
          </a:schemeClr>
        </a:solidFill>
        <a:ln>
          <a:solidFill>
            <a:srgbClr val="36573D"/>
          </a:solidFill>
        </a:ln>
      </dgm:spPr>
      <dgm:t>
        <a:bodyPr/>
        <a:lstStyle/>
        <a:p>
          <a:pPr algn="l"/>
          <a:r>
            <a:rPr lang="en-GB" b="0" i="0" dirty="0">
              <a:solidFill>
                <a:srgbClr val="36573D"/>
              </a:solidFill>
              <a:latin typeface="Calibri Light"/>
              <a:ea typeface="Calibri Light"/>
              <a:cs typeface="Calibri Light"/>
            </a:rPr>
            <a:t>Food allergy prevention project</a:t>
          </a:r>
          <a:endParaRPr lang="en-US" b="0" i="0" dirty="0">
            <a:solidFill>
              <a:srgbClr val="36573D"/>
            </a:solidFill>
            <a:latin typeface="Calibri Light"/>
            <a:ea typeface="Calibri Light"/>
            <a:cs typeface="Calibri Light"/>
          </a:endParaRPr>
        </a:p>
      </dgm:t>
    </dgm:pt>
    <dgm:pt modelId="{08C4D406-AF1B-43A2-8C7E-B0F06183231C}" type="parTrans" cxnId="{984C9355-62B4-4947-A0EF-9C8A6DEED2FA}">
      <dgm:prSet/>
      <dgm:spPr/>
      <dgm:t>
        <a:bodyPr/>
        <a:lstStyle/>
        <a:p>
          <a:endParaRPr lang="en-US" b="1"/>
        </a:p>
      </dgm:t>
    </dgm:pt>
    <dgm:pt modelId="{5ABEEA60-9C12-4905-A333-20245CA3E3DA}" type="sibTrans" cxnId="{984C9355-62B4-4947-A0EF-9C8A6DEED2FA}">
      <dgm:prSet/>
      <dgm:spPr/>
      <dgm:t>
        <a:bodyPr/>
        <a:lstStyle/>
        <a:p>
          <a:endParaRPr lang="en-US" b="1"/>
        </a:p>
      </dgm:t>
    </dgm:pt>
    <dgm:pt modelId="{DF6247A7-6C4E-4616-AE30-1776A98C2871}">
      <dgm:prSet phldr="0" custT="1"/>
      <dgm:spPr>
        <a:solidFill>
          <a:schemeClr val="bg2">
            <a:lumMod val="20000"/>
            <a:lumOff val="80000"/>
            <a:alpha val="90000"/>
          </a:schemeClr>
        </a:solidFill>
        <a:ln>
          <a:solidFill>
            <a:srgbClr val="36573D"/>
          </a:solidFill>
        </a:ln>
      </dgm:spPr>
      <dgm:t>
        <a:bodyPr/>
        <a:lstStyle/>
        <a:p>
          <a:pPr marL="114300" lvl="1" indent="-114300" algn="l" defTabSz="666750" rtl="0">
            <a:lnSpc>
              <a:spcPct val="100000"/>
            </a:lnSpc>
            <a:spcBef>
              <a:spcPct val="0"/>
            </a:spcBef>
            <a:spcAft>
              <a:spcPts val="0"/>
            </a:spcAft>
            <a:buChar char="•"/>
          </a:pPr>
          <a:r>
            <a:rPr lang="en-GB" sz="1500" b="0" kern="1200" dirty="0">
              <a:solidFill>
                <a:srgbClr val="36573D"/>
              </a:solidFill>
              <a:latin typeface="Aptos"/>
              <a:ea typeface="Calibri Light"/>
              <a:cs typeface="Calibri Light"/>
            </a:rPr>
            <a:t>Introduce common allergy causing foods in first year of life</a:t>
          </a:r>
          <a:endParaRPr lang="en-US" sz="1500" b="0" kern="1200" dirty="0">
            <a:solidFill>
              <a:srgbClr val="36573D"/>
            </a:solidFill>
            <a:latin typeface="Aptos"/>
            <a:ea typeface="Calibri Light"/>
            <a:cs typeface="Calibri Light"/>
          </a:endParaRPr>
        </a:p>
      </dgm:t>
    </dgm:pt>
    <dgm:pt modelId="{F1C328E1-ACA1-4AE2-AD52-C1307D8E7F32}" type="parTrans" cxnId="{6187303A-1FDB-4888-A358-01296FBF24D3}">
      <dgm:prSet/>
      <dgm:spPr/>
      <dgm:t>
        <a:bodyPr/>
        <a:lstStyle/>
        <a:p>
          <a:endParaRPr lang="en-US" b="1"/>
        </a:p>
      </dgm:t>
    </dgm:pt>
    <dgm:pt modelId="{2D08CC1B-0F84-49B8-9CF9-3646F25DA5A6}" type="sibTrans" cxnId="{6187303A-1FDB-4888-A358-01296FBF24D3}">
      <dgm:prSet/>
      <dgm:spPr/>
      <dgm:t>
        <a:bodyPr/>
        <a:lstStyle/>
        <a:p>
          <a:endParaRPr lang="en-US" b="1"/>
        </a:p>
      </dgm:t>
    </dgm:pt>
    <dgm:pt modelId="{B33C85E0-F0FB-49F6-96F1-040DB66206C7}">
      <dgm:prSet phldr="0"/>
      <dgm:spPr>
        <a:solidFill>
          <a:schemeClr val="bg2">
            <a:lumMod val="20000"/>
            <a:lumOff val="80000"/>
            <a:alpha val="90000"/>
          </a:schemeClr>
        </a:solidFill>
        <a:ln>
          <a:solidFill>
            <a:srgbClr val="36573D"/>
          </a:solidFill>
        </a:ln>
      </dgm:spPr>
      <dgm:t>
        <a:bodyPr/>
        <a:lstStyle/>
        <a:p>
          <a:pPr algn="l" rtl="0"/>
          <a:r>
            <a:rPr lang="en-GB" b="0" dirty="0">
              <a:solidFill>
                <a:srgbClr val="36573D"/>
              </a:solidFill>
              <a:latin typeface="Calibri Light"/>
              <a:ea typeface="Calibri Light"/>
              <a:cs typeface="Calibri Light"/>
            </a:rPr>
            <a:t>Public health approach to actively promote the guidelines to parents and health professionals</a:t>
          </a:r>
          <a:endParaRPr lang="en-US" b="0" dirty="0">
            <a:solidFill>
              <a:srgbClr val="36573D"/>
            </a:solidFill>
            <a:latin typeface="Calibri Light"/>
            <a:ea typeface="Calibri Light"/>
            <a:cs typeface="Calibri Light"/>
          </a:endParaRPr>
        </a:p>
      </dgm:t>
    </dgm:pt>
    <dgm:pt modelId="{C8EA40B0-9AE6-47BC-95BD-A65E3543E7BD}" type="sibTrans" cxnId="{61CDEBE7-B1FB-4456-A0FF-5F2DF13D58AC}">
      <dgm:prSet/>
      <dgm:spPr/>
      <dgm:t>
        <a:bodyPr/>
        <a:lstStyle/>
        <a:p>
          <a:endParaRPr lang="en-US" b="1"/>
        </a:p>
      </dgm:t>
    </dgm:pt>
    <dgm:pt modelId="{0E920DB6-011D-47C6-B466-7E5B1E58F650}" type="parTrans" cxnId="{61CDEBE7-B1FB-4456-A0FF-5F2DF13D58AC}">
      <dgm:prSet/>
      <dgm:spPr/>
      <dgm:t>
        <a:bodyPr/>
        <a:lstStyle/>
        <a:p>
          <a:endParaRPr lang="en-US" b="1"/>
        </a:p>
      </dgm:t>
    </dgm:pt>
    <dgm:pt modelId="{C383A0A1-E2CD-4EAD-8E01-F55AE23AC517}">
      <dgm:prSet phldrT="[Text]" phldr="0"/>
      <dgm:spPr>
        <a:solidFill>
          <a:srgbClr val="36573D"/>
        </a:solidFill>
      </dgm:spPr>
      <dgm:t>
        <a:bodyPr/>
        <a:lstStyle/>
        <a:p>
          <a:pPr rtl="0"/>
          <a:r>
            <a:rPr lang="en-US" b="0" dirty="0">
              <a:latin typeface="+mn-lt"/>
              <a:cs typeface="Segoe UI"/>
            </a:rPr>
            <a:t>Next Steps </a:t>
          </a:r>
          <a:endParaRPr lang="en-US" b="0" dirty="0">
            <a:latin typeface="+mn-lt"/>
          </a:endParaRPr>
        </a:p>
      </dgm:t>
    </dgm:pt>
    <dgm:pt modelId="{EF9C3758-AB5B-4335-90B8-1842E8FF3E14}" type="sibTrans" cxnId="{898EA868-0FCA-448A-9F8C-EBE776016722}">
      <dgm:prSet/>
      <dgm:spPr/>
      <dgm:t>
        <a:bodyPr/>
        <a:lstStyle/>
        <a:p>
          <a:endParaRPr lang="en-US" b="1"/>
        </a:p>
      </dgm:t>
    </dgm:pt>
    <dgm:pt modelId="{A3231291-0BC3-41EE-99D4-804A545D9396}" type="parTrans" cxnId="{898EA868-0FCA-448A-9F8C-EBE776016722}">
      <dgm:prSet/>
      <dgm:spPr/>
      <dgm:t>
        <a:bodyPr/>
        <a:lstStyle/>
        <a:p>
          <a:endParaRPr lang="en-US" b="1"/>
        </a:p>
      </dgm:t>
    </dgm:pt>
    <dgm:pt modelId="{B606DE33-5346-4970-91C7-F929773CED5B}" type="pres">
      <dgm:prSet presAssocID="{6D2C7EB8-ECD7-4149-A571-F3A5CC2BF869}" presName="linearFlow" presStyleCnt="0">
        <dgm:presLayoutVars>
          <dgm:dir/>
          <dgm:animLvl val="lvl"/>
          <dgm:resizeHandles val="exact"/>
        </dgm:presLayoutVars>
      </dgm:prSet>
      <dgm:spPr/>
    </dgm:pt>
    <dgm:pt modelId="{C0B267CC-F4FD-4BFF-8D2A-62D237791AF2}" type="pres">
      <dgm:prSet presAssocID="{16B2A13A-ACAF-41E9-984C-7DCACD03710B}" presName="composite" presStyleCnt="0"/>
      <dgm:spPr/>
    </dgm:pt>
    <dgm:pt modelId="{6A53C679-ED5E-4B5E-A39F-9AAC9831994A}" type="pres">
      <dgm:prSet presAssocID="{16B2A13A-ACAF-41E9-984C-7DCACD03710B}" presName="parentText" presStyleLbl="alignNode1" presStyleIdx="0" presStyleCnt="3" custLinFactNeighborY="-184">
        <dgm:presLayoutVars>
          <dgm:chMax val="1"/>
          <dgm:bulletEnabled val="1"/>
        </dgm:presLayoutVars>
      </dgm:prSet>
      <dgm:spPr/>
    </dgm:pt>
    <dgm:pt modelId="{A59553F5-7CCA-4BC0-87E8-49CFB360929F}" type="pres">
      <dgm:prSet presAssocID="{16B2A13A-ACAF-41E9-984C-7DCACD03710B}" presName="descendantText" presStyleLbl="alignAcc1" presStyleIdx="0" presStyleCnt="3">
        <dgm:presLayoutVars>
          <dgm:bulletEnabled val="1"/>
        </dgm:presLayoutVars>
      </dgm:prSet>
      <dgm:spPr/>
    </dgm:pt>
    <dgm:pt modelId="{B5F4B865-1565-4894-913E-78F36B90B798}" type="pres">
      <dgm:prSet presAssocID="{094C2097-09D8-44D8-B138-4E3B37C4255C}" presName="sp" presStyleCnt="0"/>
      <dgm:spPr/>
    </dgm:pt>
    <dgm:pt modelId="{7F18346D-2C2F-49E3-A756-FCAE96F70B66}" type="pres">
      <dgm:prSet presAssocID="{C383A0A1-E2CD-4EAD-8E01-F55AE23AC517}" presName="composite" presStyleCnt="0"/>
      <dgm:spPr/>
    </dgm:pt>
    <dgm:pt modelId="{395F54E8-DECB-4453-920E-7DCD36FC3E30}" type="pres">
      <dgm:prSet presAssocID="{C383A0A1-E2CD-4EAD-8E01-F55AE23AC517}" presName="parentText" presStyleLbl="alignNode1" presStyleIdx="1" presStyleCnt="3" custLinFactNeighborY="-184">
        <dgm:presLayoutVars>
          <dgm:chMax val="1"/>
          <dgm:bulletEnabled val="1"/>
        </dgm:presLayoutVars>
      </dgm:prSet>
      <dgm:spPr/>
    </dgm:pt>
    <dgm:pt modelId="{E12BCC69-52A0-49F1-9CD4-FFB898D3DB91}" type="pres">
      <dgm:prSet presAssocID="{C383A0A1-E2CD-4EAD-8E01-F55AE23AC517}" presName="descendantText" presStyleLbl="alignAcc1" presStyleIdx="1" presStyleCnt="3">
        <dgm:presLayoutVars>
          <dgm:bulletEnabled val="1"/>
        </dgm:presLayoutVars>
      </dgm:prSet>
      <dgm:spPr/>
    </dgm:pt>
    <dgm:pt modelId="{DFB78D17-D64F-41B1-B6CC-AC3F5E4C76BE}" type="pres">
      <dgm:prSet presAssocID="{EF9C3758-AB5B-4335-90B8-1842E8FF3E14}" presName="sp" presStyleCnt="0"/>
      <dgm:spPr/>
    </dgm:pt>
    <dgm:pt modelId="{078AD13D-F321-481E-88C4-8A5944A59251}" type="pres">
      <dgm:prSet presAssocID="{137D0E11-B1C0-4BF8-9C0F-B8C91E7235C7}" presName="composite" presStyleCnt="0"/>
      <dgm:spPr/>
    </dgm:pt>
    <dgm:pt modelId="{17710EA8-FC4D-4ABE-AD00-EB15F9D514D9}" type="pres">
      <dgm:prSet presAssocID="{137D0E11-B1C0-4BF8-9C0F-B8C91E7235C7}" presName="parentText" presStyleLbl="alignNode1" presStyleIdx="2" presStyleCnt="3">
        <dgm:presLayoutVars>
          <dgm:chMax val="1"/>
          <dgm:bulletEnabled val="1"/>
        </dgm:presLayoutVars>
      </dgm:prSet>
      <dgm:spPr/>
    </dgm:pt>
    <dgm:pt modelId="{B9DA3B37-9C41-4B36-8674-2B9F17D20811}" type="pres">
      <dgm:prSet presAssocID="{137D0E11-B1C0-4BF8-9C0F-B8C91E7235C7}" presName="descendantText" presStyleLbl="alignAcc1" presStyleIdx="2" presStyleCnt="3">
        <dgm:presLayoutVars>
          <dgm:bulletEnabled val="1"/>
        </dgm:presLayoutVars>
      </dgm:prSet>
      <dgm:spPr/>
    </dgm:pt>
  </dgm:ptLst>
  <dgm:cxnLst>
    <dgm:cxn modelId="{8DA8CC0A-A653-44E4-9F4C-F024EA799E00}" type="presOf" srcId="{9EBD06BB-BE93-4AF4-AA4C-0EF20BF1D218}" destId="{A59553F5-7CCA-4BC0-87E8-49CFB360929F}" srcOrd="0" destOrd="2" presId="urn:microsoft.com/office/officeart/2005/8/layout/chevron2"/>
    <dgm:cxn modelId="{779E640B-9411-49F0-BF73-E0BDF1E9309C}" srcId="{137D0E11-B1C0-4BF8-9C0F-B8C91E7235C7}" destId="{A33E693E-7A26-4A30-B81A-64706522C2FC}" srcOrd="1" destOrd="0" parTransId="{F90D6237-517D-4419-A7A2-E25AEC52E6B8}" sibTransId="{2B00C3BB-560B-4701-981E-3C1D77EA6BB2}"/>
    <dgm:cxn modelId="{2622ED22-BAB1-43A8-9EA4-AC91787B9DD1}" type="presOf" srcId="{6D2C7EB8-ECD7-4149-A571-F3A5CC2BF869}" destId="{B606DE33-5346-4970-91C7-F929773CED5B}" srcOrd="0" destOrd="0" presId="urn:microsoft.com/office/officeart/2005/8/layout/chevron2"/>
    <dgm:cxn modelId="{6187303A-1FDB-4888-A358-01296FBF24D3}" srcId="{137D0E11-B1C0-4BF8-9C0F-B8C91E7235C7}" destId="{DF6247A7-6C4E-4616-AE30-1776A98C2871}" srcOrd="0" destOrd="0" parTransId="{F1C328E1-ACA1-4AE2-AD52-C1307D8E7F32}" sibTransId="{2D08CC1B-0F84-49B8-9CF9-3646F25DA5A6}"/>
    <dgm:cxn modelId="{DAC1093D-B86D-452B-A34A-65D69D09B17B}" srcId="{6D2C7EB8-ECD7-4149-A571-F3A5CC2BF869}" destId="{137D0E11-B1C0-4BF8-9C0F-B8C91E7235C7}" srcOrd="2" destOrd="0" parTransId="{2694C851-BB28-453D-8B51-5F55431DA1C1}" sibTransId="{8829BFA0-805C-40DE-A9E8-2DC7EACF12A8}"/>
    <dgm:cxn modelId="{BF23E43E-238A-48AD-8438-C457D6233029}" type="presOf" srcId="{137D0E11-B1C0-4BF8-9C0F-B8C91E7235C7}" destId="{17710EA8-FC4D-4ABE-AD00-EB15F9D514D9}" srcOrd="0" destOrd="0" presId="urn:microsoft.com/office/officeart/2005/8/layout/chevron2"/>
    <dgm:cxn modelId="{AAE73D5D-F240-4852-8950-60F0B1DA0317}" type="presOf" srcId="{D6A992AE-55FE-4029-8B7F-DEB8BF0E8354}" destId="{E12BCC69-52A0-49F1-9CD4-FFB898D3DB91}" srcOrd="0" destOrd="1" presId="urn:microsoft.com/office/officeart/2005/8/layout/chevron2"/>
    <dgm:cxn modelId="{AEB0C843-EDB3-41CF-BA2F-4FC4462FB094}" type="presOf" srcId="{D55E64E8-2C69-40B7-9A5A-BF0CD9F443D2}" destId="{A59553F5-7CCA-4BC0-87E8-49CFB360929F}" srcOrd="0" destOrd="1" presId="urn:microsoft.com/office/officeart/2005/8/layout/chevron2"/>
    <dgm:cxn modelId="{898EA868-0FCA-448A-9F8C-EBE776016722}" srcId="{6D2C7EB8-ECD7-4149-A571-F3A5CC2BF869}" destId="{C383A0A1-E2CD-4EAD-8E01-F55AE23AC517}" srcOrd="1" destOrd="0" parTransId="{A3231291-0BC3-41EE-99D4-804A545D9396}" sibTransId="{EF9C3758-AB5B-4335-90B8-1842E8FF3E14}"/>
    <dgm:cxn modelId="{984C9355-62B4-4947-A0EF-9C8A6DEED2FA}" srcId="{C383A0A1-E2CD-4EAD-8E01-F55AE23AC517}" destId="{D6A992AE-55FE-4029-8B7F-DEB8BF0E8354}" srcOrd="1" destOrd="0" parTransId="{08C4D406-AF1B-43A2-8C7E-B0F06183231C}" sibTransId="{5ABEEA60-9C12-4905-A333-20245CA3E3DA}"/>
    <dgm:cxn modelId="{A8CB3058-F7B9-4054-8FB9-6FE5E99C0F57}" type="presOf" srcId="{B33C85E0-F0FB-49F6-96F1-040DB66206C7}" destId="{E12BCC69-52A0-49F1-9CD4-FFB898D3DB91}" srcOrd="0" destOrd="0" presId="urn:microsoft.com/office/officeart/2005/8/layout/chevron2"/>
    <dgm:cxn modelId="{B011C483-F264-42EF-8F52-C60AD66114C6}" type="presOf" srcId="{24BE0F76-16E7-42E9-A07D-D94394503FEC}" destId="{A59553F5-7CCA-4BC0-87E8-49CFB360929F}" srcOrd="0" destOrd="0" presId="urn:microsoft.com/office/officeart/2005/8/layout/chevron2"/>
    <dgm:cxn modelId="{7E591387-72F4-431D-93A8-CB3228FAA451}" type="presOf" srcId="{A33E693E-7A26-4A30-B81A-64706522C2FC}" destId="{B9DA3B37-9C41-4B36-8674-2B9F17D20811}" srcOrd="0" destOrd="1" presId="urn:microsoft.com/office/officeart/2005/8/layout/chevron2"/>
    <dgm:cxn modelId="{AD044C8E-24F6-4D4A-91CE-36713F123BDC}" type="presOf" srcId="{DF6247A7-6C4E-4616-AE30-1776A98C2871}" destId="{B9DA3B37-9C41-4B36-8674-2B9F17D20811}" srcOrd="0" destOrd="0" presId="urn:microsoft.com/office/officeart/2005/8/layout/chevron2"/>
    <dgm:cxn modelId="{4D7B5890-63CC-40A9-AA1C-133B750A6F45}" type="presOf" srcId="{15041EC3-6038-4D20-BF97-777C72799A31}" destId="{A59553F5-7CCA-4BC0-87E8-49CFB360929F}" srcOrd="0" destOrd="3" presId="urn:microsoft.com/office/officeart/2005/8/layout/chevron2"/>
    <dgm:cxn modelId="{03BFFB94-BDE4-4166-8E4A-C18335E8FA0F}" type="presOf" srcId="{16B2A13A-ACAF-41E9-984C-7DCACD03710B}" destId="{6A53C679-ED5E-4B5E-A39F-9AAC9831994A}" srcOrd="0" destOrd="0" presId="urn:microsoft.com/office/officeart/2005/8/layout/chevron2"/>
    <dgm:cxn modelId="{C60AF4B2-83EF-4A85-B987-7E75868235BD}" srcId="{16B2A13A-ACAF-41E9-984C-7DCACD03710B}" destId="{24BE0F76-16E7-42E9-A07D-D94394503FEC}" srcOrd="0" destOrd="0" parTransId="{FD884A60-9376-4556-81ED-DC94A215B5C7}" sibTransId="{B68A3EEB-C872-4197-885F-935E0C33877C}"/>
    <dgm:cxn modelId="{61683FBC-E8CF-4C95-8071-694F98DBEA20}" srcId="{16B2A13A-ACAF-41E9-984C-7DCACD03710B}" destId="{D55E64E8-2C69-40B7-9A5A-BF0CD9F443D2}" srcOrd="1" destOrd="0" parTransId="{5A9B5ABF-08B4-49E0-8B85-5D094FC2B30B}" sibTransId="{3CD743F4-2684-4815-9390-C444623C9F8D}"/>
    <dgm:cxn modelId="{95102DDD-2D7C-4285-B2A3-E8F8F94DF060}" type="presOf" srcId="{C383A0A1-E2CD-4EAD-8E01-F55AE23AC517}" destId="{395F54E8-DECB-4453-920E-7DCD36FC3E30}" srcOrd="0" destOrd="0" presId="urn:microsoft.com/office/officeart/2005/8/layout/chevron2"/>
    <dgm:cxn modelId="{0BC1A4E4-A45F-4DC7-B9DF-D56003599351}" srcId="{16B2A13A-ACAF-41E9-984C-7DCACD03710B}" destId="{9EBD06BB-BE93-4AF4-AA4C-0EF20BF1D218}" srcOrd="2" destOrd="0" parTransId="{6982EDAC-8696-42DF-B968-CEF37E124C74}" sibTransId="{0D48A506-5E2C-4C6A-B17B-78D6EF5D0DE8}"/>
    <dgm:cxn modelId="{61CDEBE7-B1FB-4456-A0FF-5F2DF13D58AC}" srcId="{C383A0A1-E2CD-4EAD-8E01-F55AE23AC517}" destId="{B33C85E0-F0FB-49F6-96F1-040DB66206C7}" srcOrd="0" destOrd="0" parTransId="{0E920DB6-011D-47C6-B466-7E5B1E58F650}" sibTransId="{C8EA40B0-9AE6-47BC-95BD-A65E3543E7BD}"/>
    <dgm:cxn modelId="{508903EE-E3D7-4206-9A90-4FF8DE2A04D5}" srcId="{16B2A13A-ACAF-41E9-984C-7DCACD03710B}" destId="{15041EC3-6038-4D20-BF97-777C72799A31}" srcOrd="3" destOrd="0" parTransId="{4425682D-48BA-41C1-8B1E-F1B9BC9E7249}" sibTransId="{5C536BC3-41FA-4023-9016-46DFDDBD9BEB}"/>
    <dgm:cxn modelId="{321C1EF3-CBD8-4B86-9EAD-7A49C863185D}" srcId="{6D2C7EB8-ECD7-4149-A571-F3A5CC2BF869}" destId="{16B2A13A-ACAF-41E9-984C-7DCACD03710B}" srcOrd="0" destOrd="0" parTransId="{EEF7587C-F370-46EB-A854-0113C8204ADC}" sibTransId="{094C2097-09D8-44D8-B138-4E3B37C4255C}"/>
    <dgm:cxn modelId="{466CAD4C-27ED-4C78-99A0-6E3F63BF189D}" type="presParOf" srcId="{B606DE33-5346-4970-91C7-F929773CED5B}" destId="{C0B267CC-F4FD-4BFF-8D2A-62D237791AF2}" srcOrd="0" destOrd="0" presId="urn:microsoft.com/office/officeart/2005/8/layout/chevron2"/>
    <dgm:cxn modelId="{7632F352-D2AE-4DFF-9C58-32544AB67D8D}" type="presParOf" srcId="{C0B267CC-F4FD-4BFF-8D2A-62D237791AF2}" destId="{6A53C679-ED5E-4B5E-A39F-9AAC9831994A}" srcOrd="0" destOrd="0" presId="urn:microsoft.com/office/officeart/2005/8/layout/chevron2"/>
    <dgm:cxn modelId="{D16C655F-31C5-4D82-A5AA-AFD0A776AD15}" type="presParOf" srcId="{C0B267CC-F4FD-4BFF-8D2A-62D237791AF2}" destId="{A59553F5-7CCA-4BC0-87E8-49CFB360929F}" srcOrd="1" destOrd="0" presId="urn:microsoft.com/office/officeart/2005/8/layout/chevron2"/>
    <dgm:cxn modelId="{BEEB8B1D-02CE-4FEC-BAD9-8C8730C18AB1}" type="presParOf" srcId="{B606DE33-5346-4970-91C7-F929773CED5B}" destId="{B5F4B865-1565-4894-913E-78F36B90B798}" srcOrd="1" destOrd="0" presId="urn:microsoft.com/office/officeart/2005/8/layout/chevron2"/>
    <dgm:cxn modelId="{421E72E4-4E30-4077-BBA4-1A1544C13A06}" type="presParOf" srcId="{B606DE33-5346-4970-91C7-F929773CED5B}" destId="{7F18346D-2C2F-49E3-A756-FCAE96F70B66}" srcOrd="2" destOrd="0" presId="urn:microsoft.com/office/officeart/2005/8/layout/chevron2"/>
    <dgm:cxn modelId="{AEC3F9C9-3250-400C-A441-334D149E1B36}" type="presParOf" srcId="{7F18346D-2C2F-49E3-A756-FCAE96F70B66}" destId="{395F54E8-DECB-4453-920E-7DCD36FC3E30}" srcOrd="0" destOrd="0" presId="urn:microsoft.com/office/officeart/2005/8/layout/chevron2"/>
    <dgm:cxn modelId="{2F564923-8B33-4D64-9B6B-A82F2DBE8BF8}" type="presParOf" srcId="{7F18346D-2C2F-49E3-A756-FCAE96F70B66}" destId="{E12BCC69-52A0-49F1-9CD4-FFB898D3DB91}" srcOrd="1" destOrd="0" presId="urn:microsoft.com/office/officeart/2005/8/layout/chevron2"/>
    <dgm:cxn modelId="{2A448F9A-EF9E-4D10-9595-B803A7047FE1}" type="presParOf" srcId="{B606DE33-5346-4970-91C7-F929773CED5B}" destId="{DFB78D17-D64F-41B1-B6CC-AC3F5E4C76BE}" srcOrd="3" destOrd="0" presId="urn:microsoft.com/office/officeart/2005/8/layout/chevron2"/>
    <dgm:cxn modelId="{1A4B8F43-407A-4F85-B51A-A3CD27D3715D}" type="presParOf" srcId="{B606DE33-5346-4970-91C7-F929773CED5B}" destId="{078AD13D-F321-481E-88C4-8A5944A59251}" srcOrd="4" destOrd="0" presId="urn:microsoft.com/office/officeart/2005/8/layout/chevron2"/>
    <dgm:cxn modelId="{1D64F234-B19C-4403-9B13-9A2347F4D6F6}" type="presParOf" srcId="{078AD13D-F321-481E-88C4-8A5944A59251}" destId="{17710EA8-FC4D-4ABE-AD00-EB15F9D514D9}" srcOrd="0" destOrd="0" presId="urn:microsoft.com/office/officeart/2005/8/layout/chevron2"/>
    <dgm:cxn modelId="{68D81365-0A44-47AB-BAAB-AE53F9FEC7B9}" type="presParOf" srcId="{078AD13D-F321-481E-88C4-8A5944A59251}" destId="{B9DA3B37-9C41-4B36-8674-2B9F17D2081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BF2A2-1E48-434A-B2FD-B0A1B443E52F}">
      <dsp:nvSpPr>
        <dsp:cNvPr id="0" name=""/>
        <dsp:cNvSpPr/>
      </dsp:nvSpPr>
      <dsp:spPr>
        <a:xfrm>
          <a:off x="235" y="211979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36573D"/>
              </a:solidFill>
              <a:latin typeface="+mn-lt"/>
              <a:cs typeface="Segoe UI"/>
            </a:rPr>
            <a:t>Severe Eczema and/or               egg allergy </a:t>
          </a:r>
          <a:endParaRPr lang="en-US" sz="2000" kern="1200" dirty="0">
            <a:solidFill>
              <a:srgbClr val="36573D"/>
            </a:solidFill>
            <a:latin typeface="+mn-lt"/>
          </a:endParaRPr>
        </a:p>
      </dsp:txBody>
      <dsp:txXfrm>
        <a:off x="28595" y="2148157"/>
        <a:ext cx="1879836" cy="911558"/>
      </dsp:txXfrm>
    </dsp:sp>
    <dsp:sp modelId="{19FC4229-9DB7-4BF8-A5FA-12C15DCC2E22}">
      <dsp:nvSpPr>
        <dsp:cNvPr id="0" name=""/>
        <dsp:cNvSpPr/>
      </dsp:nvSpPr>
      <dsp:spPr>
        <a:xfrm>
          <a:off x="1936791" y="2588818"/>
          <a:ext cx="774622" cy="30234"/>
        </a:xfrm>
        <a:custGeom>
          <a:avLst/>
          <a:gdLst/>
          <a:ahLst/>
          <a:cxnLst/>
          <a:rect l="0" t="0" r="0" b="0"/>
          <a:pathLst>
            <a:path>
              <a:moveTo>
                <a:pt x="0" y="15117"/>
              </a:moveTo>
              <a:lnTo>
                <a:pt x="774622"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2304736" y="2584570"/>
        <a:ext cx="38731" cy="38731"/>
      </dsp:txXfrm>
    </dsp:sp>
    <dsp:sp modelId="{CBB61248-EAB7-47C2-8E5E-F7C02396B4E2}">
      <dsp:nvSpPr>
        <dsp:cNvPr id="0" name=""/>
        <dsp:cNvSpPr/>
      </dsp:nvSpPr>
      <dsp:spPr>
        <a:xfrm>
          <a:off x="2711413" y="211979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36573D"/>
              </a:solidFill>
              <a:latin typeface="+mn-lt"/>
              <a:cs typeface="Segoe UI"/>
            </a:rPr>
            <a:t>Consider peanut IgE or SPT </a:t>
          </a:r>
          <a:endParaRPr lang="en-US" sz="2000" kern="1200" dirty="0">
            <a:solidFill>
              <a:srgbClr val="36573D"/>
            </a:solidFill>
            <a:latin typeface="+mn-lt"/>
          </a:endParaRPr>
        </a:p>
      </dsp:txBody>
      <dsp:txXfrm>
        <a:off x="2739773" y="2148157"/>
        <a:ext cx="1879836" cy="911558"/>
      </dsp:txXfrm>
    </dsp:sp>
    <dsp:sp modelId="{7081E95A-B763-4651-B6C9-FB0854554345}">
      <dsp:nvSpPr>
        <dsp:cNvPr id="0" name=""/>
        <dsp:cNvSpPr/>
      </dsp:nvSpPr>
      <dsp:spPr>
        <a:xfrm rot="17551363">
          <a:off x="3997222" y="1614489"/>
          <a:ext cx="2109560" cy="30234"/>
        </a:xfrm>
        <a:custGeom>
          <a:avLst/>
          <a:gdLst/>
          <a:ahLst/>
          <a:cxnLst/>
          <a:rect l="0" t="0" r="0" b="0"/>
          <a:pathLst>
            <a:path>
              <a:moveTo>
                <a:pt x="0" y="15117"/>
              </a:moveTo>
              <a:lnTo>
                <a:pt x="2109560"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n-lt"/>
          </a:endParaRPr>
        </a:p>
      </dsp:txBody>
      <dsp:txXfrm>
        <a:off x="4999264" y="1576867"/>
        <a:ext cx="105478" cy="105478"/>
      </dsp:txXfrm>
    </dsp:sp>
    <dsp:sp modelId="{4472E141-C409-47DB-A967-9ACF69A95355}">
      <dsp:nvSpPr>
        <dsp:cNvPr id="0" name=""/>
        <dsp:cNvSpPr/>
      </dsp:nvSpPr>
      <dsp:spPr>
        <a:xfrm>
          <a:off x="5456036" y="17113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HIgh</a:t>
          </a:r>
        </a:p>
      </dsp:txBody>
      <dsp:txXfrm>
        <a:off x="5484396" y="199497"/>
        <a:ext cx="1879836" cy="911558"/>
      </dsp:txXfrm>
    </dsp:sp>
    <dsp:sp modelId="{7FCA4D3B-8CF7-429D-8A41-68AD236A844B}">
      <dsp:nvSpPr>
        <dsp:cNvPr id="0" name=""/>
        <dsp:cNvSpPr/>
      </dsp:nvSpPr>
      <dsp:spPr>
        <a:xfrm>
          <a:off x="7392592" y="640159"/>
          <a:ext cx="741413" cy="30234"/>
        </a:xfrm>
        <a:custGeom>
          <a:avLst/>
          <a:gdLst/>
          <a:ahLst/>
          <a:cxnLst/>
          <a:rect l="0" t="0" r="0" b="0"/>
          <a:pathLst>
            <a:path>
              <a:moveTo>
                <a:pt x="0" y="15117"/>
              </a:moveTo>
              <a:lnTo>
                <a:pt x="741413"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7744763" y="636741"/>
        <a:ext cx="37070" cy="37070"/>
      </dsp:txXfrm>
    </dsp:sp>
    <dsp:sp modelId="{AC3FDAAF-76EB-4D09-B259-C8CC46D38810}">
      <dsp:nvSpPr>
        <dsp:cNvPr id="0" name=""/>
        <dsp:cNvSpPr/>
      </dsp:nvSpPr>
      <dsp:spPr>
        <a:xfrm>
          <a:off x="8134005" y="17113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Likely allergy, refer</a:t>
          </a:r>
        </a:p>
      </dsp:txBody>
      <dsp:txXfrm>
        <a:off x="8162365" y="199497"/>
        <a:ext cx="1879836" cy="911558"/>
      </dsp:txXfrm>
    </dsp:sp>
    <dsp:sp modelId="{C01AEA1D-EE7F-47B5-8ED9-ACBEAF33CC51}">
      <dsp:nvSpPr>
        <dsp:cNvPr id="0" name=""/>
        <dsp:cNvSpPr/>
      </dsp:nvSpPr>
      <dsp:spPr>
        <a:xfrm rot="20459467">
          <a:off x="4624666" y="2449628"/>
          <a:ext cx="854673" cy="30234"/>
        </a:xfrm>
        <a:custGeom>
          <a:avLst/>
          <a:gdLst/>
          <a:ahLst/>
          <a:cxnLst/>
          <a:rect l="0" t="0" r="0" b="0"/>
          <a:pathLst>
            <a:path>
              <a:moveTo>
                <a:pt x="0" y="15117"/>
              </a:moveTo>
              <a:lnTo>
                <a:pt x="854673"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5030636" y="2443379"/>
        <a:ext cx="42733" cy="42733"/>
      </dsp:txXfrm>
    </dsp:sp>
    <dsp:sp modelId="{8B4A170B-C607-4FBA-9D51-E656FA32C53D}">
      <dsp:nvSpPr>
        <dsp:cNvPr id="0" name=""/>
        <dsp:cNvSpPr/>
      </dsp:nvSpPr>
      <dsp:spPr>
        <a:xfrm>
          <a:off x="5456036" y="184141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6573D"/>
              </a:solidFill>
              <a:latin typeface="+mn-lt"/>
              <a:cs typeface="Segoe UI"/>
            </a:rPr>
            <a:t>Moderate  reactivity </a:t>
          </a:r>
          <a:endParaRPr lang="en-US" sz="1600" kern="1200" dirty="0">
            <a:solidFill>
              <a:srgbClr val="36573D"/>
            </a:solidFill>
            <a:latin typeface="+mn-lt"/>
          </a:endParaRPr>
        </a:p>
      </dsp:txBody>
      <dsp:txXfrm>
        <a:off x="5484396" y="1869777"/>
        <a:ext cx="1879836" cy="911558"/>
      </dsp:txXfrm>
    </dsp:sp>
    <dsp:sp modelId="{887EB0CD-BE0C-42EC-B4A8-A5B844BC482F}">
      <dsp:nvSpPr>
        <dsp:cNvPr id="0" name=""/>
        <dsp:cNvSpPr/>
      </dsp:nvSpPr>
      <dsp:spPr>
        <a:xfrm rot="19385730">
          <a:off x="7299705" y="2032059"/>
          <a:ext cx="927186" cy="30234"/>
        </a:xfrm>
        <a:custGeom>
          <a:avLst/>
          <a:gdLst/>
          <a:ahLst/>
          <a:cxnLst/>
          <a:rect l="0" t="0" r="0" b="0"/>
          <a:pathLst>
            <a:path>
              <a:moveTo>
                <a:pt x="0" y="15117"/>
              </a:moveTo>
              <a:lnTo>
                <a:pt x="927186"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7740119" y="2023996"/>
        <a:ext cx="46359" cy="46359"/>
      </dsp:txXfrm>
    </dsp:sp>
    <dsp:sp modelId="{44BCEDF8-9DC1-4B7C-A285-029F9B090ED0}">
      <dsp:nvSpPr>
        <dsp:cNvPr id="0" name=""/>
        <dsp:cNvSpPr/>
      </dsp:nvSpPr>
      <dsp:spPr>
        <a:xfrm>
          <a:off x="8134005" y="1284657"/>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Supervised feed </a:t>
          </a:r>
        </a:p>
      </dsp:txBody>
      <dsp:txXfrm>
        <a:off x="8162365" y="1313017"/>
        <a:ext cx="1879836" cy="911558"/>
      </dsp:txXfrm>
    </dsp:sp>
    <dsp:sp modelId="{B9B3DA51-E35B-4202-B4D4-8A6B5E90F572}">
      <dsp:nvSpPr>
        <dsp:cNvPr id="0" name=""/>
        <dsp:cNvSpPr/>
      </dsp:nvSpPr>
      <dsp:spPr>
        <a:xfrm rot="2214270">
          <a:off x="7299705" y="2588818"/>
          <a:ext cx="927186" cy="30234"/>
        </a:xfrm>
        <a:custGeom>
          <a:avLst/>
          <a:gdLst/>
          <a:ahLst/>
          <a:cxnLst/>
          <a:rect l="0" t="0" r="0" b="0"/>
          <a:pathLst>
            <a:path>
              <a:moveTo>
                <a:pt x="0" y="15117"/>
              </a:moveTo>
              <a:lnTo>
                <a:pt x="927186"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7740119" y="2580756"/>
        <a:ext cx="46359" cy="46359"/>
      </dsp:txXfrm>
    </dsp:sp>
    <dsp:sp modelId="{ECEEB46C-9500-4994-BDC4-32EA00D417E0}">
      <dsp:nvSpPr>
        <dsp:cNvPr id="0" name=""/>
        <dsp:cNvSpPr/>
      </dsp:nvSpPr>
      <dsp:spPr>
        <a:xfrm>
          <a:off x="8134005" y="2398176"/>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36573D"/>
              </a:solidFill>
              <a:latin typeface="+mn-lt"/>
              <a:cs typeface="Segoe UI"/>
            </a:rPr>
            <a:t>OFC</a:t>
          </a:r>
        </a:p>
      </dsp:txBody>
      <dsp:txXfrm>
        <a:off x="8162365" y="2426536"/>
        <a:ext cx="1879836" cy="911558"/>
      </dsp:txXfrm>
    </dsp:sp>
    <dsp:sp modelId="{B595B92E-075D-4F52-83AE-FAF0E09824FA}">
      <dsp:nvSpPr>
        <dsp:cNvPr id="0" name=""/>
        <dsp:cNvSpPr/>
      </dsp:nvSpPr>
      <dsp:spPr>
        <a:xfrm rot="4099285">
          <a:off x="3986792" y="3563148"/>
          <a:ext cx="2096977" cy="30234"/>
        </a:xfrm>
        <a:custGeom>
          <a:avLst/>
          <a:gdLst/>
          <a:ahLst/>
          <a:cxnLst/>
          <a:rect l="0" t="0" r="0" b="0"/>
          <a:pathLst>
            <a:path>
              <a:moveTo>
                <a:pt x="0" y="15117"/>
              </a:moveTo>
              <a:lnTo>
                <a:pt x="2096977"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n-lt"/>
          </a:endParaRPr>
        </a:p>
      </dsp:txBody>
      <dsp:txXfrm>
        <a:off x="4982856" y="3525841"/>
        <a:ext cx="104848" cy="104848"/>
      </dsp:txXfrm>
    </dsp:sp>
    <dsp:sp modelId="{61CE9C34-CCF4-411C-ACF6-BCFBB33238C4}">
      <dsp:nvSpPr>
        <dsp:cNvPr id="0" name=""/>
        <dsp:cNvSpPr/>
      </dsp:nvSpPr>
      <dsp:spPr>
        <a:xfrm>
          <a:off x="5422592" y="4068456"/>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Low low reactivity </a:t>
          </a:r>
        </a:p>
      </dsp:txBody>
      <dsp:txXfrm>
        <a:off x="5450952" y="4096816"/>
        <a:ext cx="1879836" cy="911558"/>
      </dsp:txXfrm>
    </dsp:sp>
    <dsp:sp modelId="{116A8CA3-FFAF-4D03-AF2E-A65950BC038E}">
      <dsp:nvSpPr>
        <dsp:cNvPr id="0" name=""/>
        <dsp:cNvSpPr/>
      </dsp:nvSpPr>
      <dsp:spPr>
        <a:xfrm rot="19457599">
          <a:off x="7269484" y="4259098"/>
          <a:ext cx="953950" cy="30234"/>
        </a:xfrm>
        <a:custGeom>
          <a:avLst/>
          <a:gdLst/>
          <a:ahLst/>
          <a:cxnLst/>
          <a:rect l="0" t="0" r="0" b="0"/>
          <a:pathLst>
            <a:path>
              <a:moveTo>
                <a:pt x="0" y="15117"/>
              </a:moveTo>
              <a:lnTo>
                <a:pt x="953950"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7722610" y="4250366"/>
        <a:ext cx="47697" cy="47697"/>
      </dsp:txXfrm>
    </dsp:sp>
    <dsp:sp modelId="{3A620B32-2AD7-4F61-8C01-A0581902A0BD}">
      <dsp:nvSpPr>
        <dsp:cNvPr id="0" name=""/>
        <dsp:cNvSpPr/>
      </dsp:nvSpPr>
      <dsp:spPr>
        <a:xfrm>
          <a:off x="8133770" y="3511696"/>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Home introduction </a:t>
          </a:r>
        </a:p>
      </dsp:txBody>
      <dsp:txXfrm>
        <a:off x="8162130" y="3540056"/>
        <a:ext cx="1879836" cy="911558"/>
      </dsp:txXfrm>
    </dsp:sp>
    <dsp:sp modelId="{FCBEB33D-51CD-4625-8B48-6CD11482893B}">
      <dsp:nvSpPr>
        <dsp:cNvPr id="0" name=""/>
        <dsp:cNvSpPr/>
      </dsp:nvSpPr>
      <dsp:spPr>
        <a:xfrm rot="2142401">
          <a:off x="7269484" y="4815858"/>
          <a:ext cx="953950" cy="30234"/>
        </a:xfrm>
        <a:custGeom>
          <a:avLst/>
          <a:gdLst/>
          <a:ahLst/>
          <a:cxnLst/>
          <a:rect l="0" t="0" r="0" b="0"/>
          <a:pathLst>
            <a:path>
              <a:moveTo>
                <a:pt x="0" y="15117"/>
              </a:moveTo>
              <a:lnTo>
                <a:pt x="953950" y="15117"/>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n-lt"/>
          </a:endParaRPr>
        </a:p>
      </dsp:txBody>
      <dsp:txXfrm>
        <a:off x="7722610" y="4807126"/>
        <a:ext cx="47697" cy="47697"/>
      </dsp:txXfrm>
    </dsp:sp>
    <dsp:sp modelId="{CE4C17C2-42D2-469F-8693-3AA27F260069}">
      <dsp:nvSpPr>
        <dsp:cNvPr id="0" name=""/>
        <dsp:cNvSpPr/>
      </dsp:nvSpPr>
      <dsp:spPr>
        <a:xfrm>
          <a:off x="8133770" y="4625216"/>
          <a:ext cx="1936556" cy="968278"/>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36573D"/>
              </a:solidFill>
              <a:latin typeface="+mn-lt"/>
              <a:cs typeface="Segoe UI"/>
            </a:rPr>
            <a:t>Supervised in office </a:t>
          </a:r>
        </a:p>
      </dsp:txBody>
      <dsp:txXfrm>
        <a:off x="8162130" y="4653576"/>
        <a:ext cx="1879836" cy="911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25FD9-CE31-42B2-87AA-5FF549CA4740}">
      <dsp:nvSpPr>
        <dsp:cNvPr id="0" name=""/>
        <dsp:cNvSpPr/>
      </dsp:nvSpPr>
      <dsp:spPr>
        <a:xfrm>
          <a:off x="1428" y="805502"/>
          <a:ext cx="1903809" cy="951904"/>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36573D"/>
              </a:solidFill>
              <a:latin typeface="Calibri"/>
              <a:ea typeface="Calibri"/>
              <a:cs typeface="Calibri"/>
            </a:rPr>
            <a:t>Mild to moderate Eczema</a:t>
          </a:r>
        </a:p>
      </dsp:txBody>
      <dsp:txXfrm>
        <a:off x="29308" y="833382"/>
        <a:ext cx="1848049" cy="896144"/>
      </dsp:txXfrm>
    </dsp:sp>
    <dsp:sp modelId="{B8BCAD19-E772-42DC-BEA1-B933A4500EC9}">
      <dsp:nvSpPr>
        <dsp:cNvPr id="0" name=""/>
        <dsp:cNvSpPr/>
      </dsp:nvSpPr>
      <dsp:spPr>
        <a:xfrm>
          <a:off x="1905238" y="1258031"/>
          <a:ext cx="761523" cy="46845"/>
        </a:xfrm>
        <a:custGeom>
          <a:avLst/>
          <a:gdLst/>
          <a:ahLst/>
          <a:cxnLst/>
          <a:rect l="0" t="0" r="0" b="0"/>
          <a:pathLst>
            <a:path>
              <a:moveTo>
                <a:pt x="0" y="23422"/>
              </a:moveTo>
              <a:lnTo>
                <a:pt x="761523" y="23422"/>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6961" y="1262416"/>
        <a:ext cx="38076" cy="38076"/>
      </dsp:txXfrm>
    </dsp:sp>
    <dsp:sp modelId="{FF3C0459-7D66-4BA0-853F-0EC4323E5ED4}">
      <dsp:nvSpPr>
        <dsp:cNvPr id="0" name=""/>
        <dsp:cNvSpPr/>
      </dsp:nvSpPr>
      <dsp:spPr>
        <a:xfrm>
          <a:off x="2666761" y="805502"/>
          <a:ext cx="1903809" cy="951904"/>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6573D"/>
              </a:solidFill>
              <a:latin typeface="Calibri"/>
              <a:ea typeface="Calibri"/>
              <a:cs typeface="Calibri"/>
            </a:rPr>
            <a:t>Introduce at       ~6 months</a:t>
          </a:r>
          <a:endParaRPr lang="en-US" sz="2000" kern="1200" dirty="0">
            <a:solidFill>
              <a:srgbClr val="36573D"/>
            </a:solidFill>
          </a:endParaRPr>
        </a:p>
      </dsp:txBody>
      <dsp:txXfrm>
        <a:off x="2694641" y="833382"/>
        <a:ext cx="1848049" cy="896144"/>
      </dsp:txXfrm>
    </dsp:sp>
    <dsp:sp modelId="{6F0DD6C3-987C-416F-BF03-2EEC571D0BC2}">
      <dsp:nvSpPr>
        <dsp:cNvPr id="0" name=""/>
        <dsp:cNvSpPr/>
      </dsp:nvSpPr>
      <dsp:spPr>
        <a:xfrm>
          <a:off x="1428" y="1900192"/>
          <a:ext cx="1903809" cy="951904"/>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36573D"/>
              </a:solidFill>
              <a:latin typeface="Calibri"/>
              <a:ea typeface="Calibri"/>
              <a:cs typeface="Calibri"/>
            </a:rPr>
            <a:t>None</a:t>
          </a:r>
          <a:r>
            <a:rPr lang="en-US" sz="5700" kern="1200" dirty="0">
              <a:solidFill>
                <a:srgbClr val="36573D"/>
              </a:solidFill>
              <a:latin typeface="Calibri"/>
              <a:ea typeface="Calibri"/>
              <a:cs typeface="Calibri"/>
            </a:rPr>
            <a:t> </a:t>
          </a:r>
          <a:endParaRPr lang="en-US" sz="5700" kern="1200" dirty="0">
            <a:solidFill>
              <a:srgbClr val="36573D"/>
            </a:solidFill>
          </a:endParaRPr>
        </a:p>
      </dsp:txBody>
      <dsp:txXfrm>
        <a:off x="29308" y="1928072"/>
        <a:ext cx="1848049" cy="896144"/>
      </dsp:txXfrm>
    </dsp:sp>
    <dsp:sp modelId="{DE1E3A1B-270C-475F-A938-5D7B63A24CD0}">
      <dsp:nvSpPr>
        <dsp:cNvPr id="0" name=""/>
        <dsp:cNvSpPr/>
      </dsp:nvSpPr>
      <dsp:spPr>
        <a:xfrm>
          <a:off x="1905238" y="2352722"/>
          <a:ext cx="761523" cy="46845"/>
        </a:xfrm>
        <a:custGeom>
          <a:avLst/>
          <a:gdLst/>
          <a:ahLst/>
          <a:cxnLst/>
          <a:rect l="0" t="0" r="0" b="0"/>
          <a:pathLst>
            <a:path>
              <a:moveTo>
                <a:pt x="0" y="23422"/>
              </a:moveTo>
              <a:lnTo>
                <a:pt x="761523" y="23422"/>
              </a:lnTo>
            </a:path>
          </a:pathLst>
        </a:custGeom>
        <a:noFill/>
        <a:ln w="25400" cap="flat" cmpd="sng" algn="ctr">
          <a:solidFill>
            <a:srgbClr val="36573D"/>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6961" y="2357107"/>
        <a:ext cx="38076" cy="38076"/>
      </dsp:txXfrm>
    </dsp:sp>
    <dsp:sp modelId="{4DC80F0A-A0FC-4876-8F3F-B62634FDC1E5}">
      <dsp:nvSpPr>
        <dsp:cNvPr id="0" name=""/>
        <dsp:cNvSpPr/>
      </dsp:nvSpPr>
      <dsp:spPr>
        <a:xfrm>
          <a:off x="2666761" y="1900192"/>
          <a:ext cx="1903809" cy="951904"/>
        </a:xfrm>
        <a:prstGeom prst="roundRect">
          <a:avLst>
            <a:gd name="adj" fmla="val 10000"/>
          </a:avLst>
        </a:prstGeom>
        <a:solidFill>
          <a:schemeClr val="bg2">
            <a:lumMod val="60000"/>
            <a:lumOff val="4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36573D"/>
              </a:solidFill>
              <a:latin typeface="Calibri"/>
              <a:ea typeface="Calibri"/>
              <a:cs typeface="Calibri"/>
            </a:rPr>
            <a:t>By family preference </a:t>
          </a:r>
        </a:p>
      </dsp:txBody>
      <dsp:txXfrm>
        <a:off x="2694641" y="1928072"/>
        <a:ext cx="1848049" cy="896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3C679-ED5E-4B5E-A39F-9AAC9831994A}">
      <dsp:nvSpPr>
        <dsp:cNvPr id="0" name=""/>
        <dsp:cNvSpPr/>
      </dsp:nvSpPr>
      <dsp:spPr>
        <a:xfrm rot="5400000">
          <a:off x="-253300" y="253308"/>
          <a:ext cx="1688672" cy="1182070"/>
        </a:xfrm>
        <a:prstGeom prst="chevron">
          <a:avLst/>
        </a:prstGeom>
        <a:solidFill>
          <a:srgbClr val="36573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dirty="0">
              <a:latin typeface="+mn-lt"/>
              <a:cs typeface="Segoe UI"/>
            </a:rPr>
            <a:t>Challenges</a:t>
          </a:r>
          <a:endParaRPr lang="en-US" sz="1600" b="0" kern="1200" dirty="0">
            <a:latin typeface="+mn-lt"/>
          </a:endParaRPr>
        </a:p>
      </dsp:txBody>
      <dsp:txXfrm rot="-5400000">
        <a:off x="1" y="591042"/>
        <a:ext cx="1182070" cy="506602"/>
      </dsp:txXfrm>
    </dsp:sp>
    <dsp:sp modelId="{A59553F5-7CCA-4BC0-87E8-49CFB360929F}">
      <dsp:nvSpPr>
        <dsp:cNvPr id="0" name=""/>
        <dsp:cNvSpPr/>
      </dsp:nvSpPr>
      <dsp:spPr>
        <a:xfrm rot="5400000">
          <a:off x="5255811" y="-4070626"/>
          <a:ext cx="1097636" cy="9245118"/>
        </a:xfrm>
        <a:prstGeom prst="round2SameRect">
          <a:avLst/>
        </a:prstGeom>
        <a:solidFill>
          <a:schemeClr val="bg2">
            <a:lumMod val="20000"/>
            <a:lumOff val="80000"/>
            <a:alpha val="9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100000"/>
            </a:lnSpc>
            <a:spcBef>
              <a:spcPct val="0"/>
            </a:spcBef>
            <a:spcAft>
              <a:spcPts val="0"/>
            </a:spcAft>
            <a:buChar char="•"/>
          </a:pPr>
          <a:r>
            <a:rPr lang="en-GB" sz="1500" b="0" kern="1200" dirty="0">
              <a:solidFill>
                <a:srgbClr val="36573D"/>
              </a:solidFill>
              <a:latin typeface="+mn-lt"/>
              <a:ea typeface="Calibri Light"/>
              <a:cs typeface="Calibri Light"/>
            </a:rPr>
            <a:t>Health professional education to increase support of guidelines </a:t>
          </a:r>
        </a:p>
        <a:p>
          <a:pPr marL="114300" lvl="1" indent="-114300" algn="l" defTabSz="666750">
            <a:lnSpc>
              <a:spcPct val="100000"/>
            </a:lnSpc>
            <a:spcBef>
              <a:spcPct val="0"/>
            </a:spcBef>
            <a:spcAft>
              <a:spcPts val="0"/>
            </a:spcAft>
            <a:buChar char="•"/>
          </a:pPr>
          <a:r>
            <a:rPr lang="en-GB" sz="1500" b="0" kern="1200" dirty="0">
              <a:solidFill>
                <a:srgbClr val="36573D"/>
              </a:solidFill>
              <a:latin typeface="+mn-lt"/>
              <a:ea typeface="Calibri Light"/>
              <a:cs typeface="Calibri Light"/>
            </a:rPr>
            <a:t>Parental awareness of guidelines</a:t>
          </a:r>
          <a:endParaRPr lang="en-US" sz="1500" b="0" kern="1200" dirty="0">
            <a:solidFill>
              <a:srgbClr val="36573D"/>
            </a:solidFill>
            <a:latin typeface="+mn-lt"/>
            <a:ea typeface="Calibri Light"/>
            <a:cs typeface="Calibri Light"/>
          </a:endParaRPr>
        </a:p>
        <a:p>
          <a:pPr marL="114300" lvl="1" indent="-114300" algn="l" defTabSz="666750">
            <a:lnSpc>
              <a:spcPct val="100000"/>
            </a:lnSpc>
            <a:spcBef>
              <a:spcPct val="0"/>
            </a:spcBef>
            <a:spcAft>
              <a:spcPts val="0"/>
            </a:spcAft>
            <a:buChar char="•"/>
          </a:pPr>
          <a:r>
            <a:rPr lang="en-GB" sz="1500" b="0" kern="1200" dirty="0">
              <a:solidFill>
                <a:srgbClr val="36573D"/>
              </a:solidFill>
              <a:latin typeface="+mn-lt"/>
              <a:ea typeface="Calibri Light"/>
              <a:cs typeface="Calibri Light"/>
            </a:rPr>
            <a:t>Parental hesitancy to adopt the advice to introduce allergenic solids</a:t>
          </a:r>
          <a:endParaRPr lang="en-US" sz="1500" b="0" kern="1200" dirty="0">
            <a:solidFill>
              <a:srgbClr val="36573D"/>
            </a:solidFill>
            <a:latin typeface="+mn-lt"/>
            <a:ea typeface="Calibri Light"/>
            <a:cs typeface="Calibri Light"/>
          </a:endParaRPr>
        </a:p>
        <a:p>
          <a:pPr marL="114300" lvl="1" indent="-114300" algn="l" defTabSz="666750">
            <a:lnSpc>
              <a:spcPct val="100000"/>
            </a:lnSpc>
            <a:spcBef>
              <a:spcPct val="0"/>
            </a:spcBef>
            <a:spcAft>
              <a:spcPts val="0"/>
            </a:spcAft>
            <a:buChar char="•"/>
          </a:pPr>
          <a:r>
            <a:rPr lang="en-GB" sz="1500" b="0" kern="1200" dirty="0">
              <a:solidFill>
                <a:srgbClr val="36573D"/>
              </a:solidFill>
              <a:latin typeface="+mn-lt"/>
              <a:ea typeface="Calibri Light"/>
              <a:cs typeface="Calibri Light"/>
            </a:rPr>
            <a:t>Existing infant feeding resources not aligned with guidance</a:t>
          </a:r>
          <a:endParaRPr lang="en-US" sz="1500" b="0" kern="1200" dirty="0">
            <a:solidFill>
              <a:srgbClr val="36573D"/>
            </a:solidFill>
            <a:latin typeface="+mn-lt"/>
          </a:endParaRPr>
        </a:p>
      </dsp:txBody>
      <dsp:txXfrm rot="-5400000">
        <a:off x="1182070" y="56697"/>
        <a:ext cx="9191536" cy="990472"/>
      </dsp:txXfrm>
    </dsp:sp>
    <dsp:sp modelId="{395F54E8-DECB-4453-920E-7DCD36FC3E30}">
      <dsp:nvSpPr>
        <dsp:cNvPr id="0" name=""/>
        <dsp:cNvSpPr/>
      </dsp:nvSpPr>
      <dsp:spPr>
        <a:xfrm rot="5400000">
          <a:off x="-253300" y="1748947"/>
          <a:ext cx="1688672" cy="1182070"/>
        </a:xfrm>
        <a:prstGeom prst="chevron">
          <a:avLst/>
        </a:prstGeom>
        <a:solidFill>
          <a:srgbClr val="36573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dirty="0">
              <a:latin typeface="+mn-lt"/>
              <a:cs typeface="Segoe UI"/>
            </a:rPr>
            <a:t>Next Steps </a:t>
          </a:r>
          <a:endParaRPr lang="en-US" sz="1600" b="0" kern="1200" dirty="0">
            <a:latin typeface="+mn-lt"/>
          </a:endParaRPr>
        </a:p>
      </dsp:txBody>
      <dsp:txXfrm rot="-5400000">
        <a:off x="1" y="2086681"/>
        <a:ext cx="1182070" cy="506602"/>
      </dsp:txXfrm>
    </dsp:sp>
    <dsp:sp modelId="{E12BCC69-52A0-49F1-9CD4-FFB898D3DB91}">
      <dsp:nvSpPr>
        <dsp:cNvPr id="0" name=""/>
        <dsp:cNvSpPr/>
      </dsp:nvSpPr>
      <dsp:spPr>
        <a:xfrm rot="5400000">
          <a:off x="5255811" y="-2574986"/>
          <a:ext cx="1097636" cy="9245118"/>
        </a:xfrm>
        <a:prstGeom prst="round2SameRect">
          <a:avLst/>
        </a:prstGeom>
        <a:solidFill>
          <a:schemeClr val="bg2">
            <a:lumMod val="20000"/>
            <a:lumOff val="80000"/>
            <a:alpha val="9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GB" sz="1500" b="0" kern="1200" dirty="0">
              <a:solidFill>
                <a:srgbClr val="36573D"/>
              </a:solidFill>
              <a:latin typeface="Calibri Light"/>
              <a:ea typeface="Calibri Light"/>
              <a:cs typeface="Calibri Light"/>
            </a:rPr>
            <a:t>Public health approach to actively promote the guidelines to parents and health professionals</a:t>
          </a:r>
          <a:endParaRPr lang="en-US" sz="1500" b="0" kern="1200" dirty="0">
            <a:solidFill>
              <a:srgbClr val="36573D"/>
            </a:solidFill>
            <a:latin typeface="Calibri Light"/>
            <a:ea typeface="Calibri Light"/>
            <a:cs typeface="Calibri Light"/>
          </a:endParaRPr>
        </a:p>
        <a:p>
          <a:pPr marL="114300" lvl="1" indent="-114300" algn="l" defTabSz="666750">
            <a:lnSpc>
              <a:spcPct val="90000"/>
            </a:lnSpc>
            <a:spcBef>
              <a:spcPct val="0"/>
            </a:spcBef>
            <a:spcAft>
              <a:spcPct val="15000"/>
            </a:spcAft>
            <a:buChar char="•"/>
          </a:pPr>
          <a:r>
            <a:rPr lang="en-GB" sz="1500" b="0" i="0" kern="1200" dirty="0">
              <a:solidFill>
                <a:srgbClr val="36573D"/>
              </a:solidFill>
              <a:latin typeface="Calibri Light"/>
              <a:ea typeface="Calibri Light"/>
              <a:cs typeface="Calibri Light"/>
            </a:rPr>
            <a:t>Food allergy prevention project</a:t>
          </a:r>
          <a:endParaRPr lang="en-US" sz="1500" b="0" i="0" kern="1200" dirty="0">
            <a:solidFill>
              <a:srgbClr val="36573D"/>
            </a:solidFill>
            <a:latin typeface="Calibri Light"/>
            <a:ea typeface="Calibri Light"/>
            <a:cs typeface="Calibri Light"/>
          </a:endParaRPr>
        </a:p>
      </dsp:txBody>
      <dsp:txXfrm rot="-5400000">
        <a:off x="1182070" y="1552337"/>
        <a:ext cx="9191536" cy="990472"/>
      </dsp:txXfrm>
    </dsp:sp>
    <dsp:sp modelId="{17710EA8-FC4D-4ABE-AD00-EB15F9D514D9}">
      <dsp:nvSpPr>
        <dsp:cNvPr id="0" name=""/>
        <dsp:cNvSpPr/>
      </dsp:nvSpPr>
      <dsp:spPr>
        <a:xfrm rot="5400000">
          <a:off x="-253300" y="3247693"/>
          <a:ext cx="1688672" cy="1182070"/>
        </a:xfrm>
        <a:prstGeom prst="chevron">
          <a:avLst/>
        </a:prstGeom>
        <a:solidFill>
          <a:srgbClr val="36573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dirty="0">
              <a:latin typeface="+mn-lt"/>
              <a:cs typeface="Segoe UI"/>
            </a:rPr>
            <a:t>Key Components</a:t>
          </a:r>
          <a:endParaRPr lang="en-US" sz="1600" b="0" kern="1200" dirty="0">
            <a:latin typeface="+mn-lt"/>
          </a:endParaRPr>
        </a:p>
      </dsp:txBody>
      <dsp:txXfrm rot="-5400000">
        <a:off x="1" y="3585427"/>
        <a:ext cx="1182070" cy="506602"/>
      </dsp:txXfrm>
    </dsp:sp>
    <dsp:sp modelId="{B9DA3B37-9C41-4B36-8674-2B9F17D20811}">
      <dsp:nvSpPr>
        <dsp:cNvPr id="0" name=""/>
        <dsp:cNvSpPr/>
      </dsp:nvSpPr>
      <dsp:spPr>
        <a:xfrm rot="5400000">
          <a:off x="5255811" y="-1079347"/>
          <a:ext cx="1097636" cy="9245118"/>
        </a:xfrm>
        <a:prstGeom prst="round2SameRect">
          <a:avLst/>
        </a:prstGeom>
        <a:solidFill>
          <a:schemeClr val="bg2">
            <a:lumMod val="20000"/>
            <a:lumOff val="80000"/>
            <a:alpha val="90000"/>
          </a:schemeClr>
        </a:solidFill>
        <a:ln w="25400" cap="flat" cmpd="sng" algn="ctr">
          <a:solidFill>
            <a:srgbClr val="36573D"/>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100000"/>
            </a:lnSpc>
            <a:spcBef>
              <a:spcPct val="0"/>
            </a:spcBef>
            <a:spcAft>
              <a:spcPts val="0"/>
            </a:spcAft>
            <a:buChar char="•"/>
          </a:pPr>
          <a:r>
            <a:rPr lang="en-GB" sz="1500" b="0" kern="1200" dirty="0">
              <a:solidFill>
                <a:srgbClr val="36573D"/>
              </a:solidFill>
              <a:latin typeface="Aptos"/>
              <a:ea typeface="Calibri Light"/>
              <a:cs typeface="Calibri Light"/>
            </a:rPr>
            <a:t>Introduce common allergy causing foods in first year of life</a:t>
          </a:r>
          <a:endParaRPr lang="en-US" sz="1500" b="0" kern="1200" dirty="0">
            <a:solidFill>
              <a:srgbClr val="36573D"/>
            </a:solidFill>
            <a:latin typeface="Aptos"/>
            <a:ea typeface="Calibri Light"/>
            <a:cs typeface="Calibri Light"/>
          </a:endParaRPr>
        </a:p>
        <a:p>
          <a:pPr marL="114300" lvl="1" indent="-114300" algn="l" defTabSz="666750">
            <a:lnSpc>
              <a:spcPct val="100000"/>
            </a:lnSpc>
            <a:spcBef>
              <a:spcPct val="0"/>
            </a:spcBef>
            <a:spcAft>
              <a:spcPts val="0"/>
            </a:spcAft>
            <a:buChar char="•"/>
          </a:pPr>
          <a:r>
            <a:rPr lang="en-GB" sz="1500" b="0" kern="1200" dirty="0">
              <a:solidFill>
                <a:srgbClr val="36573D"/>
              </a:solidFill>
              <a:latin typeface="Aptos"/>
              <a:ea typeface="Calibri Light"/>
              <a:cs typeface="Calibri Light"/>
            </a:rPr>
            <a:t>Optimise eczema management to prevent sensitisation to foods through the skin</a:t>
          </a:r>
          <a:endParaRPr lang="en-US" sz="1500" b="0" kern="1200" dirty="0">
            <a:solidFill>
              <a:srgbClr val="36573D"/>
            </a:solidFill>
            <a:latin typeface="Aptos"/>
            <a:ea typeface="Calibri Light"/>
            <a:cs typeface="Calibri Light"/>
          </a:endParaRPr>
        </a:p>
      </dsp:txBody>
      <dsp:txXfrm rot="-5400000">
        <a:off x="1182070" y="3047976"/>
        <a:ext cx="9191536" cy="9904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C6A8FC-09DD-4A02-B0BD-07D6A3A531B7}" type="datetimeFigureOut">
              <a:rPr lang="en-AU" smtClean="0"/>
              <a:t>14/05/2024</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039BA-B666-4059-8A6A-B6D10A4BC240}" type="slidenum">
              <a:rPr lang="en-AU" smtClean="0"/>
              <a:t>‹#›</a:t>
            </a:fld>
            <a:endParaRPr lang="en-AU"/>
          </a:p>
        </p:txBody>
      </p:sp>
    </p:spTree>
    <p:extLst>
      <p:ext uri="{BB962C8B-B14F-4D97-AF65-F5344CB8AC3E}">
        <p14:creationId xmlns:p14="http://schemas.microsoft.com/office/powerpoint/2010/main" val="19257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rebuchet MS"/>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rebuchet MS"/>
              </a:defRPr>
            </a:lvl1pPr>
          </a:lstStyle>
          <a:p>
            <a:fld id="{718AE4B1-16D6-8544-BECF-FB798A12624D}" type="datetimeFigureOut">
              <a:rPr lang="en-US" smtClean="0"/>
              <a:pPr/>
              <a:t>5/14/2024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rebuchet MS"/>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rebuchet MS"/>
              </a:defRPr>
            </a:lvl1pPr>
          </a:lstStyle>
          <a:p>
            <a:fld id="{96A83272-D71E-5049-9469-75CCEBDE4F69}" type="slidenum">
              <a:rPr lang="en-US" smtClean="0"/>
              <a:pPr/>
              <a:t>‹#›</a:t>
            </a:fld>
            <a:endParaRPr lang="en-US" dirty="0"/>
          </a:p>
        </p:txBody>
      </p:sp>
    </p:spTree>
    <p:extLst>
      <p:ext uri="{BB962C8B-B14F-4D97-AF65-F5344CB8AC3E}">
        <p14:creationId xmlns:p14="http://schemas.microsoft.com/office/powerpoint/2010/main" val="185438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a:ea typeface="+mn-ea"/>
        <a:cs typeface="+mn-cs"/>
      </a:defRPr>
    </a:lvl1pPr>
    <a:lvl2pPr marL="457200" algn="l" defTabSz="914400" rtl="0" eaLnBrk="1" latinLnBrk="0" hangingPunct="1">
      <a:defRPr sz="1200" kern="1200">
        <a:solidFill>
          <a:schemeClr val="tx1"/>
        </a:solidFill>
        <a:latin typeface="Trebuchet MS"/>
        <a:ea typeface="+mn-ea"/>
        <a:cs typeface="+mn-cs"/>
      </a:defRPr>
    </a:lvl2pPr>
    <a:lvl3pPr marL="914400" algn="l" defTabSz="914400" rtl="0" eaLnBrk="1" latinLnBrk="0" hangingPunct="1">
      <a:defRPr sz="1200" kern="1200">
        <a:solidFill>
          <a:schemeClr val="tx1"/>
        </a:solidFill>
        <a:latin typeface="Trebuchet MS"/>
        <a:ea typeface="+mn-ea"/>
        <a:cs typeface="+mn-cs"/>
      </a:defRPr>
    </a:lvl3pPr>
    <a:lvl4pPr marL="1371600" algn="l" defTabSz="914400" rtl="0" eaLnBrk="1" latinLnBrk="0" hangingPunct="1">
      <a:defRPr sz="1200" kern="1200">
        <a:solidFill>
          <a:schemeClr val="tx1"/>
        </a:solidFill>
        <a:latin typeface="Trebuchet MS"/>
        <a:ea typeface="+mn-ea"/>
        <a:cs typeface="+mn-cs"/>
      </a:defRPr>
    </a:lvl4pPr>
    <a:lvl5pPr marL="1828800" algn="l" defTabSz="914400" rtl="0" eaLnBrk="1" latinLnBrk="0" hangingPunct="1">
      <a:defRPr sz="1200" kern="1200">
        <a:solidFill>
          <a:schemeClr val="tx1"/>
        </a:solidFill>
        <a:latin typeface="Trebuchet M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15F98-A9C9-BA49-95A8-37F7D82BC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80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20</a:t>
            </a:fld>
            <a:endParaRPr lang="en-US" dirty="0"/>
          </a:p>
        </p:txBody>
      </p:sp>
    </p:spTree>
    <p:extLst>
      <p:ext uri="{BB962C8B-B14F-4D97-AF65-F5344CB8AC3E}">
        <p14:creationId xmlns:p14="http://schemas.microsoft.com/office/powerpoint/2010/main" val="193867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21</a:t>
            </a:fld>
            <a:endParaRPr lang="en-US" dirty="0"/>
          </a:p>
        </p:txBody>
      </p:sp>
    </p:spTree>
    <p:extLst>
      <p:ext uri="{BB962C8B-B14F-4D97-AF65-F5344CB8AC3E}">
        <p14:creationId xmlns:p14="http://schemas.microsoft.com/office/powerpoint/2010/main" val="384657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22</a:t>
            </a:fld>
            <a:endParaRPr lang="en-US" dirty="0"/>
          </a:p>
        </p:txBody>
      </p:sp>
    </p:spTree>
    <p:extLst>
      <p:ext uri="{BB962C8B-B14F-4D97-AF65-F5344CB8AC3E}">
        <p14:creationId xmlns:p14="http://schemas.microsoft.com/office/powerpoint/2010/main" val="1655365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23</a:t>
            </a:fld>
            <a:endParaRPr lang="en-US" dirty="0"/>
          </a:p>
        </p:txBody>
      </p:sp>
    </p:spTree>
    <p:extLst>
      <p:ext uri="{BB962C8B-B14F-4D97-AF65-F5344CB8AC3E}">
        <p14:creationId xmlns:p14="http://schemas.microsoft.com/office/powerpoint/2010/main" val="3013511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24</a:t>
            </a:fld>
            <a:endParaRPr lang="en-US" dirty="0"/>
          </a:p>
        </p:txBody>
      </p:sp>
    </p:spTree>
    <p:extLst>
      <p:ext uri="{BB962C8B-B14F-4D97-AF65-F5344CB8AC3E}">
        <p14:creationId xmlns:p14="http://schemas.microsoft.com/office/powerpoint/2010/main" val="192694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25</a:t>
            </a:fld>
            <a:endParaRPr lang="en-US" dirty="0"/>
          </a:p>
        </p:txBody>
      </p:sp>
    </p:spTree>
    <p:extLst>
      <p:ext uri="{BB962C8B-B14F-4D97-AF65-F5344CB8AC3E}">
        <p14:creationId xmlns:p14="http://schemas.microsoft.com/office/powerpoint/2010/main" val="945868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26</a:t>
            </a:fld>
            <a:endParaRPr lang="en-US" dirty="0"/>
          </a:p>
        </p:txBody>
      </p:sp>
    </p:spTree>
    <p:extLst>
      <p:ext uri="{BB962C8B-B14F-4D97-AF65-F5344CB8AC3E}">
        <p14:creationId xmlns:p14="http://schemas.microsoft.com/office/powerpoint/2010/main" val="1778757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27</a:t>
            </a:fld>
            <a:endParaRPr lang="en-US" dirty="0"/>
          </a:p>
        </p:txBody>
      </p:sp>
    </p:spTree>
    <p:extLst>
      <p:ext uri="{BB962C8B-B14F-4D97-AF65-F5344CB8AC3E}">
        <p14:creationId xmlns:p14="http://schemas.microsoft.com/office/powerpoint/2010/main" val="201915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28</a:t>
            </a:fld>
            <a:endParaRPr lang="en-US" dirty="0"/>
          </a:p>
        </p:txBody>
      </p:sp>
    </p:spTree>
    <p:extLst>
      <p:ext uri="{BB962C8B-B14F-4D97-AF65-F5344CB8AC3E}">
        <p14:creationId xmlns:p14="http://schemas.microsoft.com/office/powerpoint/2010/main" val="290409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29</a:t>
            </a:fld>
            <a:endParaRPr lang="en-US" dirty="0"/>
          </a:p>
        </p:txBody>
      </p:sp>
    </p:spTree>
    <p:extLst>
      <p:ext uri="{BB962C8B-B14F-4D97-AF65-F5344CB8AC3E}">
        <p14:creationId xmlns:p14="http://schemas.microsoft.com/office/powerpoint/2010/main" val="390784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7</a:t>
            </a:fld>
            <a:endParaRPr lang="en-US" dirty="0"/>
          </a:p>
        </p:txBody>
      </p:sp>
    </p:spTree>
    <p:extLst>
      <p:ext uri="{BB962C8B-B14F-4D97-AF65-F5344CB8AC3E}">
        <p14:creationId xmlns:p14="http://schemas.microsoft.com/office/powerpoint/2010/main" val="170757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8</a:t>
            </a:fld>
            <a:endParaRPr lang="en-US" dirty="0"/>
          </a:p>
        </p:txBody>
      </p:sp>
    </p:spTree>
    <p:extLst>
      <p:ext uri="{BB962C8B-B14F-4D97-AF65-F5344CB8AC3E}">
        <p14:creationId xmlns:p14="http://schemas.microsoft.com/office/powerpoint/2010/main" val="357720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9</a:t>
            </a:fld>
            <a:endParaRPr lang="en-US" dirty="0"/>
          </a:p>
        </p:txBody>
      </p:sp>
    </p:spTree>
    <p:extLst>
      <p:ext uri="{BB962C8B-B14F-4D97-AF65-F5344CB8AC3E}">
        <p14:creationId xmlns:p14="http://schemas.microsoft.com/office/powerpoint/2010/main" val="325480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14</a:t>
            </a:fld>
            <a:endParaRPr lang="en-US" dirty="0"/>
          </a:p>
        </p:txBody>
      </p:sp>
    </p:spTree>
    <p:extLst>
      <p:ext uri="{BB962C8B-B14F-4D97-AF65-F5344CB8AC3E}">
        <p14:creationId xmlns:p14="http://schemas.microsoft.com/office/powerpoint/2010/main" val="274097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83272-D71E-5049-9469-75CCEBDE4F69}" type="slidenum">
              <a:rPr lang="en-US" smtClean="0"/>
              <a:pPr/>
              <a:t>15</a:t>
            </a:fld>
            <a:endParaRPr lang="en-US" dirty="0"/>
          </a:p>
        </p:txBody>
      </p:sp>
    </p:spTree>
    <p:extLst>
      <p:ext uri="{BB962C8B-B14F-4D97-AF65-F5344CB8AC3E}">
        <p14:creationId xmlns:p14="http://schemas.microsoft.com/office/powerpoint/2010/main" val="1495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3934" y="4708313"/>
            <a:ext cx="7915973" cy="1385752"/>
          </a:xfrm>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3ECD5-6DFF-4ACC-8C64-0E9323F555A6}" type="slidenum">
              <a:rPr kumimoji="0" lang="en-AU"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0CCB33-44AB-40B5-AAB4-6B38CA773B70}" type="datetime1">
              <a:rPr kumimoji="0" lang="en-US" sz="12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5/14/2024</a:t>
            </a:fld>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a:ea typeface="+mn-ea"/>
                <a:cs typeface="+mn-cs"/>
              </a:rPr>
              <a:t>Victoria Soriano</a:t>
            </a:r>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7" name="Header Placeholder 6"/>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a:ea typeface="+mn-ea"/>
                <a:cs typeface="+mn-cs"/>
              </a:rPr>
              <a:t>AAAAI Feb 23, 2019</a:t>
            </a:r>
            <a:endParaRPr kumimoji="0" lang="en-US" sz="12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85952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F3ECD5-6DFF-4ACC-8C64-0E9323F555A6}" type="slidenum">
              <a:rPr lang="en-AU" smtClean="0"/>
              <a:t>17</a:t>
            </a:fld>
            <a:endParaRPr lang="en-AU"/>
          </a:p>
        </p:txBody>
      </p:sp>
      <p:sp>
        <p:nvSpPr>
          <p:cNvPr id="5" name="Date Placeholder 4"/>
          <p:cNvSpPr>
            <a:spLocks noGrp="1"/>
          </p:cNvSpPr>
          <p:nvPr>
            <p:ph type="dt" idx="10"/>
          </p:nvPr>
        </p:nvSpPr>
        <p:spPr/>
        <p:txBody>
          <a:bodyPr/>
          <a:lstStyle/>
          <a:p>
            <a:fld id="{AA1D552E-12C5-4770-B66C-B9A33EA4A55E}" type="datetime1">
              <a:rPr lang="en-US" smtClean="0"/>
              <a:t>5/14/2024</a:t>
            </a:fld>
            <a:endParaRPr lang="en-US" dirty="0"/>
          </a:p>
        </p:txBody>
      </p:sp>
      <p:sp>
        <p:nvSpPr>
          <p:cNvPr id="6" name="Footer Placeholder 5"/>
          <p:cNvSpPr>
            <a:spLocks noGrp="1"/>
          </p:cNvSpPr>
          <p:nvPr>
            <p:ph type="ftr" sz="quarter" idx="11"/>
          </p:nvPr>
        </p:nvSpPr>
        <p:spPr/>
        <p:txBody>
          <a:bodyPr/>
          <a:lstStyle/>
          <a:p>
            <a:r>
              <a:rPr lang="en-US"/>
              <a:t>Victoria Soriano</a:t>
            </a:r>
            <a:endParaRPr lang="en-US" dirty="0"/>
          </a:p>
        </p:txBody>
      </p:sp>
      <p:sp>
        <p:nvSpPr>
          <p:cNvPr id="7" name="Header Placeholder 6"/>
          <p:cNvSpPr>
            <a:spLocks noGrp="1"/>
          </p:cNvSpPr>
          <p:nvPr>
            <p:ph type="hdr" sz="quarter" idx="12"/>
          </p:nvPr>
        </p:nvSpPr>
        <p:spPr/>
        <p:txBody>
          <a:bodyPr/>
          <a:lstStyle/>
          <a:p>
            <a:r>
              <a:rPr lang="en-US"/>
              <a:t>AAAAI Feb 23, 2019</a:t>
            </a:r>
            <a:endParaRPr lang="en-US" dirty="0"/>
          </a:p>
        </p:txBody>
      </p:sp>
    </p:spTree>
    <p:extLst>
      <p:ext uri="{BB962C8B-B14F-4D97-AF65-F5344CB8AC3E}">
        <p14:creationId xmlns:p14="http://schemas.microsoft.com/office/powerpoint/2010/main" val="202983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E66B3-7163-1949-9A02-A7D83F8ED607}" type="slidenum">
              <a:rPr lang="en-US" smtClean="0"/>
              <a:t>19</a:t>
            </a:fld>
            <a:endParaRPr lang="en-US" dirty="0"/>
          </a:p>
        </p:txBody>
      </p:sp>
    </p:spTree>
    <p:extLst>
      <p:ext uri="{BB962C8B-B14F-4D97-AF65-F5344CB8AC3E}">
        <p14:creationId xmlns:p14="http://schemas.microsoft.com/office/powerpoint/2010/main" val="2985807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59" t="5432" r="22"/>
          <a:stretch/>
        </p:blipFill>
        <p:spPr>
          <a:xfrm>
            <a:off x="0" y="0"/>
            <a:ext cx="12192000" cy="6621978"/>
          </a:xfrm>
          <a:prstGeom prst="rect">
            <a:avLst/>
          </a:prstGeom>
        </p:spPr>
      </p:pic>
      <p:sp>
        <p:nvSpPr>
          <p:cNvPr id="29" name="Title 1"/>
          <p:cNvSpPr>
            <a:spLocks noGrp="1"/>
          </p:cNvSpPr>
          <p:nvPr>
            <p:ph type="ctrTitle" hasCustomPrompt="1"/>
          </p:nvPr>
        </p:nvSpPr>
        <p:spPr>
          <a:xfrm>
            <a:off x="741949" y="1725497"/>
            <a:ext cx="8135351" cy="1114964"/>
          </a:xfrm>
        </p:spPr>
        <p:txBody>
          <a:bodyPr anchor="b">
            <a:normAutofit/>
          </a:bodyPr>
          <a:lstStyle>
            <a:lvl1pPr marL="0" indent="0" algn="l">
              <a:defRPr sz="3500" baseline="0">
                <a:solidFill>
                  <a:schemeClr val="tx1">
                    <a:lumMod val="50000"/>
                  </a:schemeClr>
                </a:solidFill>
              </a:defRPr>
            </a:lvl1pPr>
          </a:lstStyle>
          <a:p>
            <a:br>
              <a:rPr lang="en-US" dirty="0"/>
            </a:br>
            <a:r>
              <a:rPr lang="en-US" dirty="0"/>
              <a:t>Cover Main heading – Black, allow</a:t>
            </a:r>
            <a:br>
              <a:rPr lang="en-US" dirty="0"/>
            </a:br>
            <a:r>
              <a:rPr lang="en-US" dirty="0"/>
              <a:t>for max. two lines in Trebuchet 35pt</a:t>
            </a:r>
          </a:p>
        </p:txBody>
      </p:sp>
      <p:sp>
        <p:nvSpPr>
          <p:cNvPr id="30"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pic>
        <p:nvPicPr>
          <p:cNvPr id="31" name="Picture 30"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32" name="Text Placeholder 9"/>
          <p:cNvSpPr>
            <a:spLocks noGrp="1"/>
          </p:cNvSpPr>
          <p:nvPr>
            <p:ph type="body" sz="quarter" idx="13" hasCustomPrompt="1"/>
          </p:nvPr>
        </p:nvSpPr>
        <p:spPr>
          <a:xfrm>
            <a:off x="757992" y="3595828"/>
            <a:ext cx="3316703" cy="313041"/>
          </a:xfrm>
        </p:spPr>
        <p:txBody>
          <a:bodyPr/>
          <a:lstStyle>
            <a:lvl1pPr>
              <a:defRPr sz="1400">
                <a:solidFill>
                  <a:schemeClr val="tx1">
                    <a:lumMod val="50000"/>
                  </a:schemeClr>
                </a:solidFill>
              </a:defRPr>
            </a:lvl1pPr>
          </a:lstStyle>
          <a:p>
            <a:pPr lvl="0"/>
            <a:r>
              <a:rPr lang="en-US" dirty="0"/>
              <a:t>DD.MM.YY - Trebuchet 14pt</a:t>
            </a:r>
          </a:p>
        </p:txBody>
      </p:sp>
      <p:sp>
        <p:nvSpPr>
          <p:cNvPr id="4" name="TextBox 3"/>
          <p:cNvSpPr txBox="1"/>
          <p:nvPr userDrawn="1"/>
        </p:nvSpPr>
        <p:spPr>
          <a:xfrm>
            <a:off x="743603" y="6388476"/>
            <a:ext cx="7123387" cy="276999"/>
          </a:xfrm>
          <a:prstGeom prst="rect">
            <a:avLst/>
          </a:prstGeom>
          <a:noFill/>
        </p:spPr>
        <p:txBody>
          <a:bodyPr wrap="square" rtlCol="0">
            <a:spAutoFit/>
          </a:bodyPr>
          <a:lstStyle/>
          <a:p>
            <a:r>
              <a:rPr lang="en-AU" sz="1200" dirty="0"/>
              <a:t>@ Murdoch</a:t>
            </a:r>
            <a:r>
              <a:rPr lang="en-AU" sz="1200" baseline="0" dirty="0"/>
              <a:t> Children’s Research Institute, 2017</a:t>
            </a:r>
            <a:endParaRPr lang="en-AU" sz="1200" dirty="0"/>
          </a:p>
        </p:txBody>
      </p:sp>
    </p:spTree>
    <p:extLst>
      <p:ext uri="{BB962C8B-B14F-4D97-AF65-F5344CB8AC3E}">
        <p14:creationId xmlns:p14="http://schemas.microsoft.com/office/powerpoint/2010/main" val="13094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rebuchet MS"/>
            </a:endParaRPr>
          </a:p>
        </p:txBody>
      </p:sp>
      <p:pic>
        <p:nvPicPr>
          <p:cNvPr id="7" name="Picture 6" descr="iStock_000011328819_Mediu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03996" y="549160"/>
            <a:ext cx="5537797" cy="5725845"/>
          </a:xfrm>
          <a:prstGeom prst="rect">
            <a:avLst/>
          </a:prstGeom>
        </p:spPr>
      </p:pic>
      <p:pic>
        <p:nvPicPr>
          <p:cNvPr id="9" name="Picture 8"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8" y="5435165"/>
            <a:ext cx="1755915" cy="924772"/>
          </a:xfrm>
          <a:prstGeom prst="rect">
            <a:avLst/>
          </a:prstGeom>
        </p:spPr>
      </p:pic>
      <p:sp>
        <p:nvSpPr>
          <p:cNvPr id="11" name="TextBox 10"/>
          <p:cNvSpPr txBox="1"/>
          <p:nvPr userDrawn="1"/>
        </p:nvSpPr>
        <p:spPr>
          <a:xfrm>
            <a:off x="753978" y="1376472"/>
            <a:ext cx="5342022" cy="2308324"/>
          </a:xfrm>
          <a:prstGeom prst="rect">
            <a:avLst/>
          </a:prstGeom>
          <a:noFill/>
        </p:spPr>
        <p:txBody>
          <a:bodyPr wrap="square" rtlCol="0">
            <a:spAutoFit/>
          </a:bodyPr>
          <a:lstStyle/>
          <a:p>
            <a:pPr marL="0" indent="0">
              <a:buNone/>
            </a:pPr>
            <a:r>
              <a:rPr lang="en-US" sz="3600" b="1" dirty="0">
                <a:solidFill>
                  <a:srgbClr val="45B2DB"/>
                </a:solidFill>
              </a:rPr>
              <a:t>We want all children </a:t>
            </a:r>
            <a:br>
              <a:rPr lang="en-US" sz="3600" b="1" dirty="0">
                <a:solidFill>
                  <a:srgbClr val="45B2DB"/>
                </a:solidFill>
              </a:rPr>
            </a:br>
            <a:r>
              <a:rPr lang="en-US" sz="3600" b="1" dirty="0">
                <a:solidFill>
                  <a:srgbClr val="45B2DB"/>
                </a:solidFill>
              </a:rPr>
              <a:t>to have the opportunity to live a healthy and fulfilled life</a:t>
            </a:r>
            <a:endParaRPr lang="en-AU" sz="3600" b="1" dirty="0">
              <a:solidFill>
                <a:srgbClr val="45B2DB"/>
              </a:solidFill>
            </a:endParaRPr>
          </a:p>
        </p:txBody>
      </p:sp>
      <p:sp>
        <p:nvSpPr>
          <p:cNvPr id="12" name="Rectangle 11"/>
          <p:cNvSpPr/>
          <p:nvPr userDrawn="1"/>
        </p:nvSpPr>
        <p:spPr>
          <a:xfrm>
            <a:off x="753978" y="3672218"/>
            <a:ext cx="1519968" cy="369332"/>
          </a:xfrm>
          <a:prstGeom prst="rect">
            <a:avLst/>
          </a:prstGeom>
        </p:spPr>
        <p:txBody>
          <a:bodyPr wrap="none">
            <a:spAutoFit/>
          </a:bodyPr>
          <a:lstStyle/>
          <a:p>
            <a:pPr marL="0" indent="0">
              <a:buNone/>
            </a:pPr>
            <a:r>
              <a:rPr lang="en-US" sz="1800" b="1" dirty="0">
                <a:solidFill>
                  <a:schemeClr val="tx1"/>
                </a:solidFill>
              </a:rPr>
              <a:t>Our Purpose</a:t>
            </a:r>
            <a:endParaRPr lang="en-AU" sz="1800" b="1"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rebuchet MS"/>
            </a:endParaRPr>
          </a:p>
        </p:txBody>
      </p:sp>
      <p:pic>
        <p:nvPicPr>
          <p:cNvPr id="8" name="Picture 7" descr="MCRI_Logo_Colour.png"/>
          <p:cNvPicPr>
            <a:picLocks noChangeAspect="1"/>
          </p:cNvPicPr>
          <p:nvPr userDrawn="1"/>
        </p:nvPicPr>
        <p:blipFill rotWithShape="1">
          <a:blip r:embed="rId2" cstate="screen">
            <a:extLst>
              <a:ext uri="{28A0092B-C50C-407E-A947-70E740481C1C}">
                <a14:useLocalDpi xmlns:a14="http://schemas.microsoft.com/office/drawing/2010/main"/>
              </a:ext>
            </a:extLst>
          </a:blip>
          <a:srcRect r="-1227"/>
          <a:stretch/>
        </p:blipFill>
        <p:spPr>
          <a:xfrm>
            <a:off x="9994518" y="5435165"/>
            <a:ext cx="1755915" cy="924772"/>
          </a:xfrm>
          <a:prstGeom prst="rect">
            <a:avLst/>
          </a:prstGeom>
        </p:spPr>
      </p:pic>
      <p:pic>
        <p:nvPicPr>
          <p:cNvPr id="9" name="Picture 8" descr="MCRI photo - no cost (2).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52488" y="540597"/>
            <a:ext cx="3241280" cy="5010400"/>
          </a:xfrm>
          <a:prstGeom prst="rect">
            <a:avLst/>
          </a:prstGeom>
        </p:spPr>
      </p:pic>
      <p:sp>
        <p:nvSpPr>
          <p:cNvPr id="10" name="Rectangle 9"/>
          <p:cNvSpPr/>
          <p:nvPr userDrawn="1"/>
        </p:nvSpPr>
        <p:spPr>
          <a:xfrm>
            <a:off x="3973069" y="460387"/>
            <a:ext cx="1689886" cy="369332"/>
          </a:xfrm>
          <a:prstGeom prst="rect">
            <a:avLst/>
          </a:prstGeom>
        </p:spPr>
        <p:txBody>
          <a:bodyPr wrap="none">
            <a:spAutoFit/>
          </a:bodyPr>
          <a:lstStyle/>
          <a:p>
            <a:pPr marL="0" indent="0">
              <a:lnSpc>
                <a:spcPct val="100000"/>
              </a:lnSpc>
              <a:buNone/>
            </a:pPr>
            <a:r>
              <a:rPr lang="en-US" b="1" dirty="0">
                <a:solidFill>
                  <a:srgbClr val="45B2DB"/>
                </a:solidFill>
              </a:rPr>
              <a:t>Our Manifesto</a:t>
            </a:r>
            <a:endParaRPr lang="en-AU" b="1" dirty="0">
              <a:solidFill>
                <a:srgbClr val="45B2DB"/>
              </a:solidFill>
            </a:endParaRPr>
          </a:p>
        </p:txBody>
      </p:sp>
      <p:sp>
        <p:nvSpPr>
          <p:cNvPr id="11" name="Rectangle 10"/>
          <p:cNvSpPr/>
          <p:nvPr userDrawn="1"/>
        </p:nvSpPr>
        <p:spPr>
          <a:xfrm>
            <a:off x="3989110" y="835839"/>
            <a:ext cx="8074553" cy="4826962"/>
          </a:xfrm>
          <a:prstGeom prst="rect">
            <a:avLst/>
          </a:prstGeom>
        </p:spPr>
        <p:txBody>
          <a:bodyPr wrap="square">
            <a:spAutoFit/>
          </a:bodyPr>
          <a:lstStyle/>
          <a:p>
            <a:pPr marL="0" indent="0">
              <a:lnSpc>
                <a:spcPct val="100000"/>
              </a:lnSpc>
              <a:spcAft>
                <a:spcPts val="1000"/>
              </a:spcAft>
              <a:buNone/>
            </a:pPr>
            <a:r>
              <a:rPr lang="en-AU" sz="1800" kern="1200" dirty="0">
                <a:solidFill>
                  <a:schemeClr val="tx1"/>
                </a:solidFill>
                <a:latin typeface="+mn-lt"/>
                <a:ea typeface="+mn-ea"/>
                <a:cs typeface="+mn-cs"/>
              </a:rPr>
              <a:t>We believe that for every question there’s an answer,</a:t>
            </a:r>
          </a:p>
          <a:p>
            <a:pPr marL="0" indent="0">
              <a:lnSpc>
                <a:spcPct val="100000"/>
              </a:lnSpc>
              <a:spcAft>
                <a:spcPts val="1000"/>
              </a:spcAft>
              <a:buNone/>
            </a:pPr>
            <a:r>
              <a:rPr lang="en-AU" sz="1800" kern="1200" dirty="0">
                <a:solidFill>
                  <a:schemeClr val="tx1"/>
                </a:solidFill>
                <a:latin typeface="+mn-lt"/>
                <a:ea typeface="+mn-ea"/>
                <a:cs typeface="+mn-cs"/>
              </a:rPr>
              <a:t>for every child’s illness there must be a cure,</a:t>
            </a:r>
          </a:p>
          <a:p>
            <a:pPr marL="0" indent="0">
              <a:lnSpc>
                <a:spcPct val="100000"/>
              </a:lnSpc>
              <a:spcAft>
                <a:spcPts val="1000"/>
              </a:spcAft>
              <a:buNone/>
            </a:pPr>
            <a:r>
              <a:rPr lang="en-AU" sz="1800" kern="1200" dirty="0">
                <a:solidFill>
                  <a:schemeClr val="tx1"/>
                </a:solidFill>
                <a:latin typeface="+mn-lt"/>
                <a:ea typeface="+mn-ea"/>
                <a:cs typeface="+mn-cs"/>
              </a:rPr>
              <a:t>for every obstacle there must be a way around.</a:t>
            </a:r>
          </a:p>
          <a:p>
            <a:pPr marL="0" indent="0">
              <a:lnSpc>
                <a:spcPct val="100000"/>
              </a:lnSpc>
              <a:spcAft>
                <a:spcPts val="1000"/>
              </a:spcAft>
              <a:buNone/>
            </a:pPr>
            <a:r>
              <a:rPr lang="en-AU" sz="1800" kern="1200" dirty="0">
                <a:solidFill>
                  <a:schemeClr val="tx1"/>
                </a:solidFill>
                <a:latin typeface="+mn-lt"/>
                <a:ea typeface="+mn-ea"/>
                <a:cs typeface="+mn-cs"/>
              </a:rPr>
              <a:t>What inspires us is asking the big questions </a:t>
            </a:r>
            <a:r>
              <a:rPr lang="en-AU" sz="1800" dirty="0">
                <a:latin typeface="Calibri"/>
                <a:ea typeface="Calibri"/>
                <a:cs typeface="Times New Roman"/>
              </a:rPr>
              <a:t>–</a:t>
            </a:r>
            <a:r>
              <a:rPr lang="en-AU" sz="1800" dirty="0"/>
              <a:t> </a:t>
            </a:r>
            <a:r>
              <a:rPr lang="en-AU" sz="1800" kern="1200" dirty="0">
                <a:solidFill>
                  <a:schemeClr val="tx1"/>
                </a:solidFill>
                <a:latin typeface="+mn-lt"/>
                <a:ea typeface="+mn-ea"/>
                <a:cs typeface="+mn-cs"/>
              </a:rPr>
              <a:t> </a:t>
            </a:r>
          </a:p>
          <a:p>
            <a:pPr marL="0" indent="0">
              <a:lnSpc>
                <a:spcPct val="100000"/>
              </a:lnSpc>
              <a:spcAft>
                <a:spcPts val="1000"/>
              </a:spcAft>
              <a:buNone/>
            </a:pPr>
            <a:r>
              <a:rPr lang="en-AU" sz="1800" kern="1200" dirty="0">
                <a:solidFill>
                  <a:schemeClr val="tx1"/>
                </a:solidFill>
                <a:latin typeface="+mn-lt"/>
                <a:ea typeface="+mn-ea"/>
                <a:cs typeface="+mn-cs"/>
              </a:rPr>
              <a:t>Why is it so? Why does it happen? How can we fix it?</a:t>
            </a:r>
          </a:p>
          <a:p>
            <a:pPr marL="0" indent="0">
              <a:lnSpc>
                <a:spcPct val="100000"/>
              </a:lnSpc>
              <a:spcAft>
                <a:spcPts val="1000"/>
              </a:spcAft>
              <a:buNone/>
            </a:pPr>
            <a:r>
              <a:rPr lang="en-AU" sz="1800" kern="1200" dirty="0">
                <a:solidFill>
                  <a:schemeClr val="tx1"/>
                </a:solidFill>
                <a:latin typeface="+mn-lt"/>
                <a:ea typeface="+mn-ea"/>
                <a:cs typeface="+mn-cs"/>
              </a:rPr>
              <a:t>What motivates us is tackling the big issues affecting children’s health.</a:t>
            </a:r>
          </a:p>
          <a:p>
            <a:pPr marL="0" indent="0">
              <a:lnSpc>
                <a:spcPct val="100000"/>
              </a:lnSpc>
              <a:spcAft>
                <a:spcPts val="1000"/>
              </a:spcAft>
              <a:buNone/>
            </a:pPr>
            <a:r>
              <a:rPr lang="en-AU" sz="1800" kern="1200" dirty="0">
                <a:solidFill>
                  <a:schemeClr val="tx1"/>
                </a:solidFill>
                <a:latin typeface="+mn-lt"/>
                <a:ea typeface="+mn-ea"/>
                <a:cs typeface="+mn-cs"/>
              </a:rPr>
              <a:t>We believe every child deserves a healthy start to life.</a:t>
            </a:r>
          </a:p>
          <a:p>
            <a:pPr marL="0" indent="0">
              <a:lnSpc>
                <a:spcPct val="100000"/>
              </a:lnSpc>
              <a:spcAft>
                <a:spcPts val="1000"/>
              </a:spcAft>
              <a:buNone/>
            </a:pPr>
            <a:r>
              <a:rPr lang="en-AU" sz="1800" kern="1200" dirty="0">
                <a:solidFill>
                  <a:schemeClr val="tx1"/>
                </a:solidFill>
                <a:latin typeface="+mn-lt"/>
                <a:ea typeface="+mn-ea"/>
                <a:cs typeface="+mn-cs"/>
              </a:rPr>
              <a:t>We believe in the power of curiosity, cleverness and cutting-edge research.</a:t>
            </a:r>
          </a:p>
          <a:p>
            <a:pPr marL="0" indent="0">
              <a:lnSpc>
                <a:spcPct val="100000"/>
              </a:lnSpc>
              <a:spcAft>
                <a:spcPts val="1000"/>
              </a:spcAft>
              <a:buNone/>
            </a:pPr>
            <a:r>
              <a:rPr lang="en-AU" sz="1800" kern="1200" dirty="0">
                <a:solidFill>
                  <a:schemeClr val="tx1"/>
                </a:solidFill>
                <a:latin typeface="+mn-lt"/>
                <a:ea typeface="+mn-ea"/>
                <a:cs typeface="+mn-cs"/>
              </a:rPr>
              <a:t>Together we will change the world.</a:t>
            </a:r>
          </a:p>
          <a:p>
            <a:pPr marL="0" indent="0">
              <a:lnSpc>
                <a:spcPct val="100000"/>
              </a:lnSpc>
              <a:spcAft>
                <a:spcPts val="1000"/>
              </a:spcAft>
              <a:buNone/>
            </a:pPr>
            <a:r>
              <a:rPr lang="en-AU" sz="1800" kern="1200" dirty="0">
                <a:solidFill>
                  <a:schemeClr val="tx1"/>
                </a:solidFill>
                <a:latin typeface="+mn-lt"/>
                <a:ea typeface="+mn-ea"/>
                <a:cs typeface="+mn-cs"/>
              </a:rPr>
              <a:t>So every child can have a childhood.</a:t>
            </a:r>
          </a:p>
          <a:p>
            <a:pPr marL="0" indent="0">
              <a:lnSpc>
                <a:spcPct val="100000"/>
              </a:lnSpc>
              <a:spcAft>
                <a:spcPts val="1000"/>
              </a:spcAft>
              <a:buNone/>
            </a:pPr>
            <a:r>
              <a:rPr lang="en-AU" sz="1800" kern="1200" dirty="0">
                <a:solidFill>
                  <a:schemeClr val="tx1"/>
                </a:solidFill>
                <a:latin typeface="+mn-lt"/>
                <a:ea typeface="+mn-ea"/>
                <a:cs typeface="+mn-cs"/>
              </a:rPr>
              <a:t>So every child can grow to reach their full potential.</a:t>
            </a:r>
          </a:p>
          <a:p>
            <a:pPr marL="0" indent="0">
              <a:lnSpc>
                <a:spcPct val="100000"/>
              </a:lnSpc>
              <a:spcAft>
                <a:spcPts val="1000"/>
              </a:spcAft>
              <a:buNone/>
            </a:pPr>
            <a:r>
              <a:rPr lang="en-AU" sz="1800" kern="1200" dirty="0">
                <a:solidFill>
                  <a:schemeClr val="tx1"/>
                </a:solidFill>
                <a:latin typeface="+mn-lt"/>
                <a:ea typeface="+mn-ea"/>
                <a:cs typeface="+mn-cs"/>
              </a:rPr>
              <a:t>Children are at the heart of everything we do.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4" name="Picture 13" descr="mcri.div.ws.lim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7"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8"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332558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7" name="Picture 6" descr="mcri.div.ws.or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2"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3"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4261343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descr="mcri.div.ws.gr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2"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3"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147115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7" name="Picture 6" descr="mcri.div.ws.pur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2"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3"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1431149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8" name="Picture 7" descr="mcri.div.ws.teal.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2"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3"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2375418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descr="mcri.div.ws.yell.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6"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tx1"/>
                </a:solidFill>
              </a:defRPr>
            </a:lvl1pPr>
          </a:lstStyle>
          <a:p>
            <a:pPr lvl="0"/>
            <a:r>
              <a:rPr lang="en-US" dirty="0"/>
              <a:t>Divider Heading - </a:t>
            </a:r>
            <a:r>
              <a:rPr lang="en-AU" dirty="0"/>
              <a:t>Trebuchet 35pt, allow for maximum 2 lines, Black</a:t>
            </a:r>
            <a:endParaRPr lang="en-US" dirty="0"/>
          </a:p>
        </p:txBody>
      </p:sp>
      <p:sp>
        <p:nvSpPr>
          <p:cNvPr id="8"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tx1"/>
                </a:solidFill>
              </a:defRPr>
            </a:lvl1pPr>
          </a:lstStyle>
          <a:p>
            <a:pPr lvl="0"/>
            <a:r>
              <a:rPr lang="en-US" dirty="0"/>
              <a:t>Divider Sub Heading - </a:t>
            </a:r>
            <a:r>
              <a:rPr lang="en-AU" dirty="0"/>
              <a:t>Trebuchet 25pt, allow for maximum 2 lines, Black</a:t>
            </a:r>
            <a:endParaRPr lang="en-US" dirty="0"/>
          </a:p>
        </p:txBody>
      </p:sp>
    </p:spTree>
    <p:extLst>
      <p:ext uri="{BB962C8B-B14F-4D97-AF65-F5344CB8AC3E}">
        <p14:creationId xmlns:p14="http://schemas.microsoft.com/office/powerpoint/2010/main" val="2440559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8" name="Picture 7" descr="mcri.div.wsr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0"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2"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15361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7" name="Picture 6" descr="mcri.div.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9" name="Text Placeholder 5"/>
          <p:cNvSpPr>
            <a:spLocks noGrp="1"/>
          </p:cNvSpPr>
          <p:nvPr>
            <p:ph type="body" sz="quarter" idx="10" hasCustomPrompt="1"/>
          </p:nvPr>
        </p:nvSpPr>
        <p:spPr>
          <a:xfrm>
            <a:off x="735597" y="1235075"/>
            <a:ext cx="8361399" cy="1022241"/>
          </a:xfrm>
        </p:spPr>
        <p:txBody>
          <a:bodyPr>
            <a:noAutofit/>
          </a:bodyPr>
          <a:lstStyle>
            <a:lvl1pPr>
              <a:defRPr sz="3500" baseline="0">
                <a:solidFill>
                  <a:schemeClr val="bg1"/>
                </a:solidFill>
              </a:defRPr>
            </a:lvl1pPr>
          </a:lstStyle>
          <a:p>
            <a:pPr lvl="0"/>
            <a:r>
              <a:rPr lang="en-US" dirty="0"/>
              <a:t>Divider Heading - </a:t>
            </a:r>
            <a:r>
              <a:rPr lang="en-AU" dirty="0"/>
              <a:t>Trebuchet 35pt, allow for maximum 2 lines, MCRI White</a:t>
            </a:r>
            <a:endParaRPr lang="en-US" dirty="0"/>
          </a:p>
        </p:txBody>
      </p:sp>
      <p:sp>
        <p:nvSpPr>
          <p:cNvPr id="10" name="Text Placeholder 5"/>
          <p:cNvSpPr>
            <a:spLocks noGrp="1"/>
          </p:cNvSpPr>
          <p:nvPr>
            <p:ph type="body" sz="quarter" idx="15" hasCustomPrompt="1"/>
          </p:nvPr>
        </p:nvSpPr>
        <p:spPr>
          <a:xfrm>
            <a:off x="735013" y="2289400"/>
            <a:ext cx="7316788" cy="816407"/>
          </a:xfrm>
        </p:spPr>
        <p:txBody>
          <a:bodyPr>
            <a:noAutofit/>
          </a:bodyPr>
          <a:lstStyle>
            <a:lvl1pPr>
              <a:defRPr sz="2500" baseline="0">
                <a:solidFill>
                  <a:schemeClr val="bg1"/>
                </a:solidFill>
              </a:defRPr>
            </a:lvl1pPr>
          </a:lstStyle>
          <a:p>
            <a:pPr lvl="0"/>
            <a:r>
              <a:rPr lang="en-US" dirty="0"/>
              <a:t>Divider Sub Heading - </a:t>
            </a:r>
            <a:r>
              <a:rPr lang="en-AU" dirty="0"/>
              <a:t>Trebuchet 25pt, MCRI White, allow for maximum 2 lines</a:t>
            </a:r>
            <a:endParaRPr lang="en-US" dirty="0"/>
          </a:p>
        </p:txBody>
      </p:sp>
    </p:spTree>
    <p:extLst>
      <p:ext uri="{BB962C8B-B14F-4D97-AF65-F5344CB8AC3E}">
        <p14:creationId xmlns:p14="http://schemas.microsoft.com/office/powerpoint/2010/main" val="176247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649764"/>
          </a:xfrm>
          <a:prstGeom prst="rect">
            <a:avLst/>
          </a:prstGeom>
        </p:spPr>
      </p:pic>
      <p:sp>
        <p:nvSpPr>
          <p:cNvPr id="29" name="Title 1"/>
          <p:cNvSpPr>
            <a:spLocks noGrp="1"/>
          </p:cNvSpPr>
          <p:nvPr>
            <p:ph type="ctrTitle" hasCustomPrompt="1"/>
          </p:nvPr>
        </p:nvSpPr>
        <p:spPr>
          <a:xfrm>
            <a:off x="741949" y="1725497"/>
            <a:ext cx="8135351" cy="1114964"/>
          </a:xfrm>
        </p:spPr>
        <p:txBody>
          <a:bodyPr anchor="b">
            <a:normAutofit/>
          </a:bodyPr>
          <a:lstStyle>
            <a:lvl1pPr marL="0" indent="0" algn="l">
              <a:defRPr sz="3500" baseline="0">
                <a:solidFill>
                  <a:schemeClr val="tx1">
                    <a:lumMod val="50000"/>
                  </a:schemeClr>
                </a:solidFill>
              </a:defRPr>
            </a:lvl1pPr>
          </a:lstStyle>
          <a:p>
            <a:br>
              <a:rPr lang="en-US" dirty="0"/>
            </a:br>
            <a:r>
              <a:rPr lang="en-US" dirty="0"/>
              <a:t>Cover Main heading – Black, allow</a:t>
            </a:r>
            <a:br>
              <a:rPr lang="en-US" dirty="0"/>
            </a:br>
            <a:r>
              <a:rPr lang="en-US" dirty="0"/>
              <a:t>for max. two lines in Trebuchet 35pt</a:t>
            </a:r>
          </a:p>
        </p:txBody>
      </p:sp>
      <p:sp>
        <p:nvSpPr>
          <p:cNvPr id="30"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a:t>
            </a:r>
            <a:br>
              <a:rPr lang="en-US" dirty="0"/>
            </a:br>
            <a:r>
              <a:rPr lang="en-US" dirty="0"/>
              <a:t>in Trebuchet 16pt</a:t>
            </a:r>
          </a:p>
        </p:txBody>
      </p:sp>
      <p:pic>
        <p:nvPicPr>
          <p:cNvPr id="31" name="Picture 30"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32" name="Text Placeholder 9"/>
          <p:cNvSpPr>
            <a:spLocks noGrp="1"/>
          </p:cNvSpPr>
          <p:nvPr>
            <p:ph type="body" sz="quarter" idx="13" hasCustomPrompt="1"/>
          </p:nvPr>
        </p:nvSpPr>
        <p:spPr>
          <a:xfrm>
            <a:off x="757992" y="3595828"/>
            <a:ext cx="3316703" cy="313041"/>
          </a:xfrm>
        </p:spPr>
        <p:txBody>
          <a:bodyPr/>
          <a:lstStyle>
            <a:lvl1pPr>
              <a:defRPr sz="1400">
                <a:solidFill>
                  <a:srgbClr val="000000"/>
                </a:solidFill>
              </a:defRPr>
            </a:lvl1pPr>
          </a:lstStyle>
          <a:p>
            <a:pPr lvl="0"/>
            <a:r>
              <a:rPr lang="en-US" dirty="0"/>
              <a:t>DD.MM.YY - Trebuchet 14pt</a:t>
            </a:r>
          </a:p>
        </p:txBody>
      </p:sp>
      <p:sp>
        <p:nvSpPr>
          <p:cNvPr id="10" name="TextBox 9"/>
          <p:cNvSpPr txBox="1"/>
          <p:nvPr userDrawn="1"/>
        </p:nvSpPr>
        <p:spPr>
          <a:xfrm>
            <a:off x="743603" y="6388476"/>
            <a:ext cx="7123387" cy="276999"/>
          </a:xfrm>
          <a:prstGeom prst="rect">
            <a:avLst/>
          </a:prstGeom>
          <a:noFill/>
        </p:spPr>
        <p:txBody>
          <a:bodyPr wrap="square" rtlCol="0">
            <a:spAutoFit/>
          </a:bodyPr>
          <a:lstStyle/>
          <a:p>
            <a:r>
              <a:rPr lang="en-AU" sz="1200" dirty="0"/>
              <a:t>@ Murdoch</a:t>
            </a:r>
            <a:r>
              <a:rPr lang="en-AU" sz="1200" baseline="0" dirty="0"/>
              <a:t> Children’s Research Institute, 2017</a:t>
            </a:r>
            <a:endParaRPr lang="en-AU" sz="1200" dirty="0"/>
          </a:p>
        </p:txBody>
      </p:sp>
    </p:spTree>
    <p:extLst>
      <p:ext uri="{BB962C8B-B14F-4D97-AF65-F5344CB8AC3E}">
        <p14:creationId xmlns:p14="http://schemas.microsoft.com/office/powerpoint/2010/main" val="1366626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741363" y="1876634"/>
            <a:ext cx="10599737" cy="4363460"/>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18pt, Black</a:t>
            </a:r>
          </a:p>
        </p:txBody>
      </p:sp>
      <p:sp>
        <p:nvSpPr>
          <p:cNvPr id="19" name="Text Placeholder 5"/>
          <p:cNvSpPr>
            <a:spLocks noGrp="1"/>
          </p:cNvSpPr>
          <p:nvPr>
            <p:ph type="body" sz="quarter" idx="15" hasCustomPrompt="1"/>
          </p:nvPr>
        </p:nvSpPr>
        <p:spPr>
          <a:xfrm>
            <a:off x="723900" y="1415845"/>
            <a:ext cx="10617200" cy="460789"/>
          </a:xfrm>
        </p:spPr>
        <p:txBody>
          <a:bodyPr>
            <a:noAutofit/>
          </a:bodyPr>
          <a:lstStyle>
            <a:lvl1pPr>
              <a:defRPr sz="2500" baseline="0">
                <a:solidFill>
                  <a:schemeClr val="tx1">
                    <a:lumMod val="50000"/>
                  </a:schemeClr>
                </a:solidFill>
              </a:defRPr>
            </a:lvl1pPr>
          </a:lstStyle>
          <a:p>
            <a:pPr lvl="0"/>
            <a:r>
              <a:rPr lang="en-US" dirty="0"/>
              <a:t>Sub Heading - </a:t>
            </a:r>
            <a:r>
              <a:rPr lang="en-AU" dirty="0"/>
              <a:t>Trebuchet 25pt, Black, Allow for maximum 1 line</a:t>
            </a:r>
            <a:endParaRPr lang="en-US" dirty="0"/>
          </a:p>
        </p:txBody>
      </p:sp>
      <p:sp>
        <p:nvSpPr>
          <p:cNvPr id="18"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20" name="Straight Connector 19"/>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3"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56512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9" name="Text Placeholder 5"/>
          <p:cNvSpPr>
            <a:spLocks noGrp="1"/>
          </p:cNvSpPr>
          <p:nvPr>
            <p:ph type="body" sz="quarter" idx="15" hasCustomPrompt="1"/>
          </p:nvPr>
        </p:nvSpPr>
        <p:spPr>
          <a:xfrm>
            <a:off x="723900" y="1410312"/>
            <a:ext cx="5195638" cy="460788"/>
          </a:xfrm>
        </p:spPr>
        <p:txBody>
          <a:bodyPr>
            <a:noAutofit/>
          </a:bodyPr>
          <a:lstStyle>
            <a:lvl1pPr>
              <a:defRPr sz="2500" baseline="0">
                <a:solidFill>
                  <a:schemeClr val="tx1">
                    <a:lumMod val="50000"/>
                  </a:schemeClr>
                </a:solidFill>
              </a:defRPr>
            </a:lvl1pPr>
          </a:lstStyle>
          <a:p>
            <a:pPr lvl="0"/>
            <a:r>
              <a:rPr lang="en-US" dirty="0"/>
              <a:t>Sub Heading - </a:t>
            </a:r>
            <a:r>
              <a:rPr lang="en-AU" dirty="0"/>
              <a:t>Trebuchet 25pt </a:t>
            </a:r>
            <a:endParaRPr lang="en-US" dirty="0"/>
          </a:p>
        </p:txBody>
      </p:sp>
      <p:sp>
        <p:nvSpPr>
          <p:cNvPr id="9" name="Text Placeholder 12"/>
          <p:cNvSpPr>
            <a:spLocks noGrp="1"/>
          </p:cNvSpPr>
          <p:nvPr>
            <p:ph type="body" sz="quarter" idx="11" hasCustomPrompt="1"/>
          </p:nvPr>
        </p:nvSpPr>
        <p:spPr>
          <a:xfrm>
            <a:off x="741364" y="1898396"/>
            <a:ext cx="5178174" cy="4341698"/>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4" name="Text Placeholder 5"/>
          <p:cNvSpPr>
            <a:spLocks noGrp="1"/>
          </p:cNvSpPr>
          <p:nvPr>
            <p:ph type="body" sz="quarter" idx="16" hasCustomPrompt="1"/>
          </p:nvPr>
        </p:nvSpPr>
        <p:spPr>
          <a:xfrm>
            <a:off x="6145462" y="1400262"/>
            <a:ext cx="5195638" cy="460788"/>
          </a:xfrm>
        </p:spPr>
        <p:txBody>
          <a:bodyPr>
            <a:noAutofit/>
          </a:bodyPr>
          <a:lstStyle>
            <a:lvl1pPr>
              <a:defRPr sz="2500" baseline="0">
                <a:solidFill>
                  <a:schemeClr val="tx1">
                    <a:lumMod val="50000"/>
                  </a:schemeClr>
                </a:solidFill>
              </a:defRPr>
            </a:lvl1pPr>
          </a:lstStyle>
          <a:p>
            <a:pPr lvl="0"/>
            <a:r>
              <a:rPr lang="en-US" dirty="0"/>
              <a:t>Sub Heading - </a:t>
            </a:r>
            <a:r>
              <a:rPr lang="en-AU" dirty="0"/>
              <a:t>Trebuchet 25pt </a:t>
            </a:r>
            <a:endParaRPr lang="en-US" dirty="0"/>
          </a:p>
        </p:txBody>
      </p:sp>
      <p:sp>
        <p:nvSpPr>
          <p:cNvPr id="15" name="Text Placeholder 12"/>
          <p:cNvSpPr>
            <a:spLocks noGrp="1"/>
          </p:cNvSpPr>
          <p:nvPr>
            <p:ph type="body" sz="quarter" idx="17" hasCustomPrompt="1"/>
          </p:nvPr>
        </p:nvSpPr>
        <p:spPr>
          <a:xfrm>
            <a:off x="6162926" y="1898395"/>
            <a:ext cx="5178174" cy="4341699"/>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3"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6" name="Straight Connector 15"/>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0" name="Text Placeholder 5"/>
          <p:cNvSpPr>
            <a:spLocks noGrp="1"/>
          </p:cNvSpPr>
          <p:nvPr>
            <p:ph type="body" sz="quarter" idx="19"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4194035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2" hasCustomPrompt="1"/>
          </p:nvPr>
        </p:nvSpPr>
        <p:spPr>
          <a:xfrm>
            <a:off x="6144126" y="1408409"/>
            <a:ext cx="5196974" cy="4831685"/>
          </a:xfrm>
        </p:spPr>
        <p:txBody>
          <a:bodyPr/>
          <a:lstStyle>
            <a:lvl1pPr marL="285750" indent="-285750">
              <a:buClr>
                <a:schemeClr val="accent1"/>
              </a:buClr>
              <a:buFont typeface="Wingdings" panose="05000000000000000000" pitchFamily="2" charset="2"/>
              <a:buChar char="§"/>
              <a:defRPr sz="1800" baseline="0">
                <a:solidFill>
                  <a:schemeClr val="tx1">
                    <a:lumMod val="50000"/>
                  </a:schemeClr>
                </a:solidFill>
              </a:defRPr>
            </a:lvl1pPr>
            <a:lvl4pPr marL="285750" indent="-285750">
              <a:buFont typeface="Wingdings" panose="05000000000000000000" pitchFamily="2" charset="2"/>
              <a:buChar char="§"/>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18pt, Black</a:t>
            </a:r>
          </a:p>
          <a:p>
            <a:pPr lvl="4"/>
            <a:endParaRPr lang="en-US" dirty="0"/>
          </a:p>
        </p:txBody>
      </p:sp>
      <p:sp>
        <p:nvSpPr>
          <p:cNvPr id="18"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9" name="Straight Connector 18"/>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1" name="Text Placeholder 12"/>
          <p:cNvSpPr>
            <a:spLocks noGrp="1"/>
          </p:cNvSpPr>
          <p:nvPr>
            <p:ph type="body" sz="quarter" idx="13" hasCustomPrompt="1"/>
          </p:nvPr>
        </p:nvSpPr>
        <p:spPr>
          <a:xfrm>
            <a:off x="741364" y="1415845"/>
            <a:ext cx="5178174" cy="4824249"/>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2" name="Text Placeholder 5"/>
          <p:cNvSpPr>
            <a:spLocks noGrp="1"/>
          </p:cNvSpPr>
          <p:nvPr>
            <p:ph type="body" sz="quarter" idx="16"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1165137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9" name="Text Placeholder 5"/>
          <p:cNvSpPr>
            <a:spLocks noGrp="1"/>
          </p:cNvSpPr>
          <p:nvPr>
            <p:ph type="body" sz="quarter" idx="15" hasCustomPrompt="1"/>
          </p:nvPr>
        </p:nvSpPr>
        <p:spPr>
          <a:xfrm>
            <a:off x="723900" y="1410312"/>
            <a:ext cx="5195638" cy="460788"/>
          </a:xfrm>
        </p:spPr>
        <p:txBody>
          <a:bodyPr>
            <a:noAutofit/>
          </a:bodyPr>
          <a:lstStyle>
            <a:lvl1pPr>
              <a:defRPr sz="2500" baseline="0">
                <a:solidFill>
                  <a:schemeClr val="tx1">
                    <a:lumMod val="50000"/>
                  </a:schemeClr>
                </a:solidFill>
              </a:defRPr>
            </a:lvl1pPr>
          </a:lstStyle>
          <a:p>
            <a:pPr lvl="0"/>
            <a:r>
              <a:rPr lang="en-US" dirty="0"/>
              <a:t>Sub Heading - </a:t>
            </a:r>
            <a:r>
              <a:rPr lang="en-AU" dirty="0"/>
              <a:t>Trebuchet 25pt </a:t>
            </a:r>
            <a:endParaRPr lang="en-US" dirty="0"/>
          </a:p>
        </p:txBody>
      </p:sp>
      <p:sp>
        <p:nvSpPr>
          <p:cNvPr id="14" name="Text Placeholder 5"/>
          <p:cNvSpPr>
            <a:spLocks noGrp="1"/>
          </p:cNvSpPr>
          <p:nvPr>
            <p:ph type="body" sz="quarter" idx="16" hasCustomPrompt="1"/>
          </p:nvPr>
        </p:nvSpPr>
        <p:spPr>
          <a:xfrm>
            <a:off x="6145462" y="1400262"/>
            <a:ext cx="5195638" cy="460788"/>
          </a:xfrm>
        </p:spPr>
        <p:txBody>
          <a:bodyPr>
            <a:noAutofit/>
          </a:bodyPr>
          <a:lstStyle>
            <a:lvl1pPr>
              <a:defRPr sz="2500" baseline="0">
                <a:solidFill>
                  <a:schemeClr val="tx1">
                    <a:lumMod val="50000"/>
                  </a:schemeClr>
                </a:solidFill>
              </a:defRPr>
            </a:lvl1pPr>
          </a:lstStyle>
          <a:p>
            <a:pPr lvl="0"/>
            <a:r>
              <a:rPr lang="en-US" dirty="0"/>
              <a:t>Sub Heading - </a:t>
            </a:r>
            <a:r>
              <a:rPr lang="en-AU" dirty="0"/>
              <a:t>Trebuchet 25pt </a:t>
            </a:r>
            <a:endParaRPr lang="en-US" dirty="0"/>
          </a:p>
        </p:txBody>
      </p:sp>
      <p:sp>
        <p:nvSpPr>
          <p:cNvPr id="4" name="Picture Placeholder 3"/>
          <p:cNvSpPr>
            <a:spLocks noGrp="1"/>
          </p:cNvSpPr>
          <p:nvPr>
            <p:ph type="pic" sz="quarter" idx="17" hasCustomPrompt="1"/>
          </p:nvPr>
        </p:nvSpPr>
        <p:spPr>
          <a:xfrm>
            <a:off x="838200" y="2001006"/>
            <a:ext cx="5081338" cy="42390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50000"/>
                  </a:schemeClr>
                </a:solidFill>
              </a:defRPr>
            </a:lvl1pPr>
          </a:lstStyle>
          <a:p>
            <a:r>
              <a:rPr lang="en-AU" dirty="0"/>
              <a:t>Drop Picture here</a:t>
            </a:r>
            <a:endParaRPr lang="en-US" dirty="0"/>
          </a:p>
          <a:p>
            <a:endParaRPr lang="en-US" dirty="0"/>
          </a:p>
        </p:txBody>
      </p:sp>
      <p:sp>
        <p:nvSpPr>
          <p:cNvPr id="13" name="Picture Placeholder 3"/>
          <p:cNvSpPr>
            <a:spLocks noGrp="1"/>
          </p:cNvSpPr>
          <p:nvPr>
            <p:ph type="pic" sz="quarter" idx="18" hasCustomPrompt="1"/>
          </p:nvPr>
        </p:nvSpPr>
        <p:spPr>
          <a:xfrm>
            <a:off x="6277602" y="2018512"/>
            <a:ext cx="5063498" cy="422090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50000"/>
                  </a:schemeClr>
                </a:solidFill>
              </a:defRPr>
            </a:lvl1pPr>
          </a:lstStyle>
          <a:p>
            <a:r>
              <a:rPr lang="en-AU" dirty="0"/>
              <a:t>Drop Picture here</a:t>
            </a:r>
            <a:endParaRPr lang="en-US" dirty="0"/>
          </a:p>
          <a:p>
            <a:endParaRPr lang="en-US" dirty="0"/>
          </a:p>
        </p:txBody>
      </p:sp>
      <p:sp>
        <p:nvSpPr>
          <p:cNvPr id="12"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6" name="Straight Connector 15"/>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0" name="Text Placeholder 5"/>
          <p:cNvSpPr>
            <a:spLocks noGrp="1"/>
          </p:cNvSpPr>
          <p:nvPr>
            <p:ph type="body" sz="quarter" idx="19"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940005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9" hasCustomPrompt="1"/>
          </p:nvPr>
        </p:nvSpPr>
        <p:spPr>
          <a:xfrm>
            <a:off x="741948" y="2001446"/>
            <a:ext cx="1609366" cy="1995583"/>
          </a:xfrm>
        </p:spPr>
        <p:txBody>
          <a:bodyPr>
            <a:normAutofit/>
          </a:bodyPr>
          <a:lstStyle>
            <a:lvl1pPr>
              <a:defRPr sz="1800">
                <a:solidFill>
                  <a:schemeClr val="tx1">
                    <a:lumMod val="50000"/>
                  </a:schemeClr>
                </a:solidFill>
              </a:defRPr>
            </a:lvl1pPr>
          </a:lstStyle>
          <a:p>
            <a:r>
              <a:rPr lang="en-AU" dirty="0"/>
              <a:t>Picture</a:t>
            </a:r>
          </a:p>
        </p:txBody>
      </p:sp>
      <p:sp>
        <p:nvSpPr>
          <p:cNvPr id="15" name="Rectangle 14"/>
          <p:cNvSpPr/>
          <p:nvPr userDrawn="1"/>
        </p:nvSpPr>
        <p:spPr>
          <a:xfrm>
            <a:off x="6145462" y="1384242"/>
            <a:ext cx="5195638" cy="479863"/>
          </a:xfrm>
          <a:prstGeom prst="rect">
            <a:avLst/>
          </a:prstGeom>
          <a:solidFill>
            <a:srgbClr val="45B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userDrawn="1"/>
        </p:nvSpPr>
        <p:spPr>
          <a:xfrm>
            <a:off x="741948" y="1384242"/>
            <a:ext cx="5195638" cy="458943"/>
          </a:xfrm>
          <a:prstGeom prst="rect">
            <a:avLst/>
          </a:prstGeom>
          <a:solidFill>
            <a:srgbClr val="45B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9" name="Text Placeholder 5"/>
          <p:cNvSpPr>
            <a:spLocks noGrp="1"/>
          </p:cNvSpPr>
          <p:nvPr>
            <p:ph type="body" sz="quarter" idx="15" hasCustomPrompt="1"/>
          </p:nvPr>
        </p:nvSpPr>
        <p:spPr>
          <a:xfrm>
            <a:off x="723900" y="1384494"/>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14" name="Text Placeholder 5"/>
          <p:cNvSpPr>
            <a:spLocks noGrp="1"/>
          </p:cNvSpPr>
          <p:nvPr>
            <p:ph type="body" sz="quarter" idx="16" hasCustomPrompt="1"/>
          </p:nvPr>
        </p:nvSpPr>
        <p:spPr>
          <a:xfrm>
            <a:off x="6145462" y="1384494"/>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20" name="Picture Placeholder 5"/>
          <p:cNvSpPr>
            <a:spLocks noGrp="1"/>
          </p:cNvSpPr>
          <p:nvPr>
            <p:ph type="pic" sz="quarter" idx="23" hasCustomPrompt="1"/>
          </p:nvPr>
        </p:nvSpPr>
        <p:spPr>
          <a:xfrm>
            <a:off x="6148189" y="1987561"/>
            <a:ext cx="1609366" cy="2022101"/>
          </a:xfrm>
        </p:spPr>
        <p:txBody>
          <a:bodyPr>
            <a:normAutofit/>
          </a:bodyPr>
          <a:lstStyle>
            <a:lvl1pPr>
              <a:defRPr sz="1800">
                <a:solidFill>
                  <a:schemeClr val="tx1">
                    <a:lumMod val="50000"/>
                  </a:schemeClr>
                </a:solidFill>
              </a:defRPr>
            </a:lvl1pPr>
          </a:lstStyle>
          <a:p>
            <a:r>
              <a:rPr lang="en-AU" dirty="0"/>
              <a:t>Picture</a:t>
            </a:r>
          </a:p>
        </p:txBody>
      </p:sp>
      <p:sp>
        <p:nvSpPr>
          <p:cNvPr id="24" name="Text Placeholder 12"/>
          <p:cNvSpPr>
            <a:spLocks noGrp="1"/>
          </p:cNvSpPr>
          <p:nvPr>
            <p:ph type="body" sz="quarter" idx="11" hasCustomPrompt="1"/>
          </p:nvPr>
        </p:nvSpPr>
        <p:spPr>
          <a:xfrm>
            <a:off x="2465476" y="2443654"/>
            <a:ext cx="3472110" cy="1563063"/>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400" baseline="0">
                <a:solidFill>
                  <a:schemeClr val="tx1">
                    <a:lumMod val="50000"/>
                  </a:schemeClr>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400">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14pt, Black</a:t>
            </a:r>
          </a:p>
          <a:p>
            <a:pPr lvl="3"/>
            <a:r>
              <a:rPr lang="en-US" dirty="0"/>
              <a:t>Fourth level</a:t>
            </a:r>
          </a:p>
          <a:p>
            <a:pPr lvl="3"/>
            <a:r>
              <a:rPr lang="en-US" dirty="0"/>
              <a:t>Fourth level</a:t>
            </a:r>
          </a:p>
          <a:p>
            <a:pPr marL="285750" marR="0" lvl="3"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pPr>
            <a:r>
              <a:rPr lang="en-US" dirty="0"/>
              <a:t>Fourth level</a:t>
            </a:r>
          </a:p>
          <a:p>
            <a:pPr lvl="3"/>
            <a:endParaRPr lang="en-US" dirty="0"/>
          </a:p>
        </p:txBody>
      </p:sp>
      <p:sp>
        <p:nvSpPr>
          <p:cNvPr id="22"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23" name="Straight Connector 22"/>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8" name="Text Placeholder 5"/>
          <p:cNvSpPr>
            <a:spLocks noGrp="1"/>
          </p:cNvSpPr>
          <p:nvPr>
            <p:ph type="body" sz="quarter" idx="29"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
        <p:nvSpPr>
          <p:cNvPr id="32" name="Picture Placeholder 5"/>
          <p:cNvSpPr>
            <a:spLocks noGrp="1"/>
          </p:cNvSpPr>
          <p:nvPr>
            <p:ph type="pic" sz="quarter" idx="30" hasCustomPrompt="1"/>
          </p:nvPr>
        </p:nvSpPr>
        <p:spPr>
          <a:xfrm>
            <a:off x="736688" y="4234900"/>
            <a:ext cx="1609366" cy="1995583"/>
          </a:xfrm>
        </p:spPr>
        <p:txBody>
          <a:bodyPr>
            <a:normAutofit/>
          </a:bodyPr>
          <a:lstStyle>
            <a:lvl1pPr>
              <a:defRPr sz="1800">
                <a:solidFill>
                  <a:schemeClr val="tx1">
                    <a:lumMod val="50000"/>
                  </a:schemeClr>
                </a:solidFill>
              </a:defRPr>
            </a:lvl1pPr>
          </a:lstStyle>
          <a:p>
            <a:r>
              <a:rPr lang="en-AU" dirty="0"/>
              <a:t>Picture</a:t>
            </a:r>
          </a:p>
        </p:txBody>
      </p:sp>
      <p:sp>
        <p:nvSpPr>
          <p:cNvPr id="33" name="Picture Placeholder 5"/>
          <p:cNvSpPr>
            <a:spLocks noGrp="1"/>
          </p:cNvSpPr>
          <p:nvPr>
            <p:ph type="pic" sz="quarter" idx="31" hasCustomPrompt="1"/>
          </p:nvPr>
        </p:nvSpPr>
        <p:spPr>
          <a:xfrm>
            <a:off x="6142929" y="4221015"/>
            <a:ext cx="1609366" cy="2022101"/>
          </a:xfrm>
        </p:spPr>
        <p:txBody>
          <a:bodyPr>
            <a:normAutofit/>
          </a:bodyPr>
          <a:lstStyle>
            <a:lvl1pPr>
              <a:defRPr sz="1800">
                <a:solidFill>
                  <a:schemeClr val="tx1">
                    <a:lumMod val="50000"/>
                  </a:schemeClr>
                </a:solidFill>
              </a:defRPr>
            </a:lvl1pPr>
          </a:lstStyle>
          <a:p>
            <a:r>
              <a:rPr lang="en-AU" dirty="0"/>
              <a:t>Picture</a:t>
            </a:r>
          </a:p>
        </p:txBody>
      </p:sp>
      <p:sp>
        <p:nvSpPr>
          <p:cNvPr id="38" name="Text Placeholder 12"/>
          <p:cNvSpPr>
            <a:spLocks noGrp="1"/>
          </p:cNvSpPr>
          <p:nvPr>
            <p:ph type="body" sz="quarter" idx="34" hasCustomPrompt="1"/>
          </p:nvPr>
        </p:nvSpPr>
        <p:spPr>
          <a:xfrm>
            <a:off x="2460216" y="1984028"/>
            <a:ext cx="3472110" cy="45753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accent1"/>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Trebuchet, 18pt, Bold, Blue</a:t>
            </a:r>
          </a:p>
        </p:txBody>
      </p:sp>
      <p:sp>
        <p:nvSpPr>
          <p:cNvPr id="39" name="Text Placeholder 12"/>
          <p:cNvSpPr>
            <a:spLocks noGrp="1"/>
          </p:cNvSpPr>
          <p:nvPr>
            <p:ph type="body" sz="quarter" idx="35" hasCustomPrompt="1"/>
          </p:nvPr>
        </p:nvSpPr>
        <p:spPr>
          <a:xfrm>
            <a:off x="7863960" y="2443035"/>
            <a:ext cx="3472110" cy="1563063"/>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400" baseline="0">
                <a:solidFill>
                  <a:schemeClr val="tx1">
                    <a:lumMod val="50000"/>
                  </a:schemeClr>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400">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14pt, Black</a:t>
            </a:r>
          </a:p>
          <a:p>
            <a:pPr lvl="3"/>
            <a:r>
              <a:rPr lang="en-US" dirty="0"/>
              <a:t>Fourth level</a:t>
            </a:r>
          </a:p>
          <a:p>
            <a:pPr lvl="3"/>
            <a:r>
              <a:rPr lang="en-US" dirty="0"/>
              <a:t>Fourth level</a:t>
            </a:r>
          </a:p>
          <a:p>
            <a:pPr marL="285750" marR="0" lvl="3"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pPr>
            <a:r>
              <a:rPr lang="en-US" dirty="0"/>
              <a:t>Fourth level</a:t>
            </a:r>
          </a:p>
          <a:p>
            <a:pPr lvl="3"/>
            <a:endParaRPr lang="en-US" dirty="0"/>
          </a:p>
        </p:txBody>
      </p:sp>
      <p:sp>
        <p:nvSpPr>
          <p:cNvPr id="40" name="Text Placeholder 12"/>
          <p:cNvSpPr>
            <a:spLocks noGrp="1"/>
          </p:cNvSpPr>
          <p:nvPr>
            <p:ph type="body" sz="quarter" idx="36" hasCustomPrompt="1"/>
          </p:nvPr>
        </p:nvSpPr>
        <p:spPr>
          <a:xfrm>
            <a:off x="7858700" y="1983409"/>
            <a:ext cx="3472110" cy="45753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accent1"/>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Trebuchet, 18pt, Bold, Blue</a:t>
            </a:r>
          </a:p>
        </p:txBody>
      </p:sp>
      <p:sp>
        <p:nvSpPr>
          <p:cNvPr id="41" name="Text Placeholder 12"/>
          <p:cNvSpPr>
            <a:spLocks noGrp="1"/>
          </p:cNvSpPr>
          <p:nvPr>
            <p:ph type="body" sz="quarter" idx="37" hasCustomPrompt="1"/>
          </p:nvPr>
        </p:nvSpPr>
        <p:spPr>
          <a:xfrm>
            <a:off x="7874250" y="4691606"/>
            <a:ext cx="3472110" cy="1563063"/>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400" baseline="0">
                <a:solidFill>
                  <a:schemeClr val="tx1">
                    <a:lumMod val="50000"/>
                  </a:schemeClr>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400">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14pt, black</a:t>
            </a:r>
          </a:p>
          <a:p>
            <a:pPr lvl="3"/>
            <a:r>
              <a:rPr lang="en-US" dirty="0"/>
              <a:t>Fourth level</a:t>
            </a:r>
          </a:p>
          <a:p>
            <a:pPr lvl="3"/>
            <a:r>
              <a:rPr lang="en-US" dirty="0"/>
              <a:t>Fourth level</a:t>
            </a:r>
          </a:p>
          <a:p>
            <a:pPr marL="285750" marR="0" lvl="3"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pPr>
            <a:r>
              <a:rPr lang="en-US" dirty="0"/>
              <a:t>Fourth level</a:t>
            </a:r>
          </a:p>
          <a:p>
            <a:pPr lvl="3"/>
            <a:endParaRPr lang="en-US" dirty="0"/>
          </a:p>
        </p:txBody>
      </p:sp>
      <p:sp>
        <p:nvSpPr>
          <p:cNvPr id="42" name="Text Placeholder 12"/>
          <p:cNvSpPr>
            <a:spLocks noGrp="1"/>
          </p:cNvSpPr>
          <p:nvPr>
            <p:ph type="body" sz="quarter" idx="38" hasCustomPrompt="1"/>
          </p:nvPr>
        </p:nvSpPr>
        <p:spPr>
          <a:xfrm>
            <a:off x="7868990" y="4231980"/>
            <a:ext cx="3472110" cy="45753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accent1"/>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Trebuchet, 18pt, Bold, Blue</a:t>
            </a:r>
          </a:p>
        </p:txBody>
      </p:sp>
      <p:sp>
        <p:nvSpPr>
          <p:cNvPr id="43" name="Text Placeholder 12"/>
          <p:cNvSpPr>
            <a:spLocks noGrp="1"/>
          </p:cNvSpPr>
          <p:nvPr>
            <p:ph type="body" sz="quarter" idx="39" hasCustomPrompt="1"/>
          </p:nvPr>
        </p:nvSpPr>
        <p:spPr>
          <a:xfrm>
            <a:off x="2488393" y="4691606"/>
            <a:ext cx="3472110" cy="1563063"/>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400" baseline="0">
                <a:solidFill>
                  <a:schemeClr val="tx1">
                    <a:lumMod val="50000"/>
                  </a:schemeClr>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400">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14pt, black</a:t>
            </a:r>
          </a:p>
          <a:p>
            <a:pPr lvl="3"/>
            <a:r>
              <a:rPr lang="en-US" dirty="0"/>
              <a:t>Fourth level</a:t>
            </a:r>
          </a:p>
          <a:p>
            <a:pPr lvl="3"/>
            <a:r>
              <a:rPr lang="en-US" dirty="0"/>
              <a:t>Fourth level</a:t>
            </a:r>
          </a:p>
          <a:p>
            <a:pPr marL="285750" marR="0" lvl="3"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pPr>
            <a:r>
              <a:rPr lang="en-US" dirty="0"/>
              <a:t>Fourth level</a:t>
            </a:r>
          </a:p>
          <a:p>
            <a:pPr lvl="3"/>
            <a:endParaRPr lang="en-US" dirty="0"/>
          </a:p>
        </p:txBody>
      </p:sp>
      <p:sp>
        <p:nvSpPr>
          <p:cNvPr id="44" name="Text Placeholder 12"/>
          <p:cNvSpPr>
            <a:spLocks noGrp="1"/>
          </p:cNvSpPr>
          <p:nvPr>
            <p:ph type="body" sz="quarter" idx="40" hasCustomPrompt="1"/>
          </p:nvPr>
        </p:nvSpPr>
        <p:spPr>
          <a:xfrm>
            <a:off x="2483133" y="4231980"/>
            <a:ext cx="3472110" cy="45753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accent1"/>
                </a:solidFill>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a:solidFill>
                  <a:schemeClr val="tx1">
                    <a:lumMod val="50000"/>
                  </a:schemeClr>
                </a:solidFill>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Trebuchet, 18pt, Bold, Blue</a:t>
            </a:r>
          </a:p>
        </p:txBody>
      </p:sp>
    </p:spTree>
    <p:extLst>
      <p:ext uri="{BB962C8B-B14F-4D97-AF65-F5344CB8AC3E}">
        <p14:creationId xmlns:p14="http://schemas.microsoft.com/office/powerpoint/2010/main" val="1653438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sp>
        <p:nvSpPr>
          <p:cNvPr id="13" name="Text Placeholder 12"/>
          <p:cNvSpPr>
            <a:spLocks noGrp="1"/>
          </p:cNvSpPr>
          <p:nvPr>
            <p:ph type="body" sz="quarter" idx="11" hasCustomPrompt="1"/>
          </p:nvPr>
        </p:nvSpPr>
        <p:spPr>
          <a:xfrm>
            <a:off x="741364" y="1415845"/>
            <a:ext cx="5178174" cy="4824249"/>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p:cNvSpPr>
            <a:spLocks noGrp="1"/>
          </p:cNvSpPr>
          <p:nvPr>
            <p:ph type="pic" sz="quarter" idx="13" hasCustomPrompt="1"/>
          </p:nvPr>
        </p:nvSpPr>
        <p:spPr>
          <a:xfrm>
            <a:off x="6236677" y="1408694"/>
            <a:ext cx="5105091" cy="4831400"/>
          </a:xfrm>
        </p:spPr>
        <p:txBody>
          <a:bodyPr>
            <a:normAutofit/>
          </a:bodyPr>
          <a:lstStyle>
            <a:lvl1pPr marL="0" indent="0">
              <a:buClr>
                <a:schemeClr val="accent1"/>
              </a:buClr>
              <a:buFont typeface="Wingdings" panose="05000000000000000000" pitchFamily="2" charset="2"/>
              <a:buNone/>
              <a:defRPr sz="1800">
                <a:solidFill>
                  <a:schemeClr val="tx1">
                    <a:lumMod val="50000"/>
                  </a:schemeClr>
                </a:solidFill>
              </a:defRPr>
            </a:lvl1pPr>
          </a:lstStyle>
          <a:p>
            <a:r>
              <a:rPr lang="en-AU" dirty="0"/>
              <a:t>Drop Picture here</a:t>
            </a:r>
            <a:endParaRPr lang="en-US" dirty="0"/>
          </a:p>
        </p:txBody>
      </p:sp>
      <p:sp>
        <p:nvSpPr>
          <p:cNvPr id="12" name="Text Placeholder 5"/>
          <p:cNvSpPr>
            <a:spLocks noGrp="1"/>
          </p:cNvSpPr>
          <p:nvPr>
            <p:ph type="body" sz="quarter" idx="16"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895602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6163594" y="1400612"/>
            <a:ext cx="5178174" cy="4839482"/>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rgbClr val="000000"/>
                </a:solidFill>
              </a:defRPr>
            </a:lvl1pPr>
            <a:lvl4pPr marL="285750" indent="-285750">
              <a:buFont typeface="Wingdings" panose="05000000000000000000" pitchFamily="2" charset="2"/>
              <a:buChar char="§"/>
              <a:defRPr>
                <a:solidFill>
                  <a:srgbClr val="000000"/>
                </a:solidFill>
              </a:defRPr>
            </a:lvl4pPr>
            <a:lvl5pPr marL="916686" indent="-285750">
              <a:buFont typeface="Wingdings" panose="05000000000000000000" pitchFamily="2" charset="2"/>
              <a:buChar char="§"/>
              <a:defRPr>
                <a:solidFill>
                  <a:srgbClr val="000000"/>
                </a:solidFill>
              </a:defRPr>
            </a:lvl5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p:cNvSpPr>
            <a:spLocks noGrp="1"/>
          </p:cNvSpPr>
          <p:nvPr>
            <p:ph type="pic" sz="quarter" idx="13" hasCustomPrompt="1"/>
          </p:nvPr>
        </p:nvSpPr>
        <p:spPr>
          <a:xfrm>
            <a:off x="868396" y="1401319"/>
            <a:ext cx="5016590" cy="4838547"/>
          </a:xfrm>
        </p:spPr>
        <p:txBody>
          <a:bodyPr>
            <a:normAutofit/>
          </a:bodyPr>
          <a:lstStyle>
            <a:lvl1pPr>
              <a:defRPr sz="1800">
                <a:solidFill>
                  <a:schemeClr val="tx1">
                    <a:lumMod val="50000"/>
                  </a:schemeClr>
                </a:solidFill>
              </a:defRPr>
            </a:lvl1pPr>
          </a:lstStyle>
          <a:p>
            <a:r>
              <a:rPr lang="en-AU" dirty="0"/>
              <a:t>Drop Picture here</a:t>
            </a:r>
            <a:endParaRPr lang="en-US" dirty="0"/>
          </a:p>
        </p:txBody>
      </p:sp>
      <p:sp>
        <p:nvSpPr>
          <p:cNvPr id="17"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8" name="Straight Connector 17"/>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1" name="Text Placeholder 5"/>
          <p:cNvSpPr>
            <a:spLocks noGrp="1"/>
          </p:cNvSpPr>
          <p:nvPr>
            <p:ph type="body" sz="quarter" idx="16"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047038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9"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2" name="Straight Connector 11"/>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5" name="Text Placeholder 5"/>
          <p:cNvSpPr>
            <a:spLocks noGrp="1"/>
          </p:cNvSpPr>
          <p:nvPr>
            <p:ph type="body" sz="quarter" idx="16"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82921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741363" y="1856321"/>
            <a:ext cx="10599737" cy="4382603"/>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bg1"/>
                </a:solidFill>
              </a:defRPr>
            </a:lvl1pPr>
          </a:lstStyle>
          <a:p>
            <a:pPr lvl="0"/>
            <a:r>
              <a:rPr lang="en-US" dirty="0"/>
              <a:t>Body Copy – Trebuchet, 18pt – MCRI White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5" name="Text Placeholder 5"/>
          <p:cNvSpPr>
            <a:spLocks noGrp="1"/>
          </p:cNvSpPr>
          <p:nvPr>
            <p:ph type="body" sz="quarter" idx="15" hasCustomPrompt="1"/>
          </p:nvPr>
        </p:nvSpPr>
        <p:spPr>
          <a:xfrm>
            <a:off x="723900" y="1410310"/>
            <a:ext cx="10617200" cy="446011"/>
          </a:xfrm>
        </p:spPr>
        <p:txBody>
          <a:bodyPr>
            <a:noAutofit/>
          </a:bodyPr>
          <a:lstStyle>
            <a:lvl1pPr>
              <a:defRPr sz="2500" baseline="0">
                <a:solidFill>
                  <a:schemeClr val="bg1"/>
                </a:solidFill>
              </a:defRPr>
            </a:lvl1pPr>
          </a:lstStyle>
          <a:p>
            <a:pPr lvl="0"/>
            <a:r>
              <a:rPr lang="en-US" dirty="0"/>
              <a:t>Sub Heading - </a:t>
            </a:r>
            <a:r>
              <a:rPr lang="en-AU" dirty="0"/>
              <a:t>Trebuchet 25pt, MCRI White, Allow for maximum 1 line</a:t>
            </a:r>
            <a:endParaRPr lang="en-US" dirty="0"/>
          </a:p>
        </p:txBody>
      </p:sp>
      <p:sp>
        <p:nvSpPr>
          <p:cNvPr id="12"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6" name="Straight Connector 15"/>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9"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2938498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741364" y="1408409"/>
            <a:ext cx="5178174" cy="4830515"/>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bg1"/>
                </a:solidFill>
              </a:defRPr>
            </a:lvl1pPr>
          </a:lstStyle>
          <a:p>
            <a:pPr lvl="0"/>
            <a:r>
              <a:rPr lang="en-US" dirty="0"/>
              <a:t>Body Copy – Trebuchet, 18pt – MCRI White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4" name="Text Placeholder 3"/>
          <p:cNvSpPr>
            <a:spLocks noGrp="1"/>
          </p:cNvSpPr>
          <p:nvPr>
            <p:ph type="body" sz="quarter" idx="12" hasCustomPrompt="1"/>
          </p:nvPr>
        </p:nvSpPr>
        <p:spPr>
          <a:xfrm>
            <a:off x="6144126" y="1408409"/>
            <a:ext cx="5196974" cy="4830515"/>
          </a:xfrm>
        </p:spPr>
        <p:txBody>
          <a:bodyPr/>
          <a:lstStyle>
            <a:lvl1pPr marL="285750" indent="-285750">
              <a:buClr>
                <a:schemeClr val="accent1"/>
              </a:buClr>
              <a:buFont typeface="Wingdings" panose="05000000000000000000" pitchFamily="2" charset="2"/>
              <a:buChar char="§"/>
              <a:defRPr sz="1800">
                <a:solidFill>
                  <a:schemeClr val="bg1"/>
                </a:solidFill>
              </a:defRPr>
            </a:lvl1pPr>
            <a:lvl4pPr marL="285750" indent="-285750">
              <a:buFont typeface="Wingdings" panose="05000000000000000000" pitchFamily="2" charset="2"/>
              <a:buChar char="§"/>
              <a:defRPr>
                <a:solidFill>
                  <a:schemeClr val="bg1"/>
                </a:solidFill>
              </a:defRPr>
            </a:lvl4pPr>
            <a:lvl5pPr marL="916686" indent="-285750">
              <a:buFont typeface="Wingdings" panose="05000000000000000000" pitchFamily="2" charset="2"/>
              <a:buChar char="§"/>
              <a:defRPr>
                <a:solidFill>
                  <a:schemeClr val="bg1"/>
                </a:solidFill>
              </a:defRPr>
            </a:lvl5pPr>
          </a:lstStyle>
          <a:p>
            <a:pPr lvl="0"/>
            <a:r>
              <a:rPr lang="en-US" dirty="0"/>
              <a:t>Body Copy – Trebuchet, 18pt – MCRI White</a:t>
            </a:r>
          </a:p>
          <a:p>
            <a:pPr lvl="4"/>
            <a:endParaRPr lang="en-US" dirty="0"/>
          </a:p>
        </p:txBody>
      </p:sp>
      <p:sp>
        <p:nvSpPr>
          <p:cNvPr id="15"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 </a:t>
            </a:r>
            <a:br>
              <a:rPr lang="en-AU" dirty="0"/>
            </a:br>
            <a:r>
              <a:rPr lang="en-AU" dirty="0"/>
              <a:t>Allow for maximum two lines</a:t>
            </a:r>
            <a:endParaRPr lang="en-US" dirty="0"/>
          </a:p>
        </p:txBody>
      </p:sp>
      <p:cxnSp>
        <p:nvCxnSpPr>
          <p:cNvPr id="16" name="Straight Connector 15"/>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8"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184513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iStock_000040965646_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
            <a:ext cx="12192002" cy="6858001"/>
          </a:xfrm>
          <a:prstGeom prst="rect">
            <a:avLst/>
          </a:prstGeom>
        </p:spPr>
      </p:pic>
      <p:sp>
        <p:nvSpPr>
          <p:cNvPr id="23" name="Title 1"/>
          <p:cNvSpPr>
            <a:spLocks noGrp="1"/>
          </p:cNvSpPr>
          <p:nvPr>
            <p:ph type="ctrTitle" hasCustomPrompt="1"/>
          </p:nvPr>
        </p:nvSpPr>
        <p:spPr>
          <a:xfrm>
            <a:off x="741949" y="1725497"/>
            <a:ext cx="8065167" cy="1114964"/>
          </a:xfrm>
        </p:spPr>
        <p:txBody>
          <a:bodyPr anchor="b">
            <a:normAutofit/>
          </a:bodyPr>
          <a:lstStyle>
            <a:lvl1pPr marL="0" indent="0" algn="l">
              <a:defRPr sz="3500" baseline="0">
                <a:solidFill>
                  <a:schemeClr val="tx1">
                    <a:lumMod val="50000"/>
                  </a:schemeClr>
                </a:solidFill>
              </a:defRPr>
            </a:lvl1pPr>
          </a:lstStyle>
          <a:p>
            <a:br>
              <a:rPr lang="en-US" dirty="0"/>
            </a:br>
            <a:r>
              <a:rPr lang="en-US" dirty="0"/>
              <a:t>Cover Main heading – Black, allow</a:t>
            </a:r>
            <a:br>
              <a:rPr lang="en-US" dirty="0"/>
            </a:br>
            <a:r>
              <a:rPr lang="en-US" dirty="0"/>
              <a:t>for max. two lines in Trebuchet 35pt</a:t>
            </a:r>
          </a:p>
        </p:txBody>
      </p:sp>
      <p:sp>
        <p:nvSpPr>
          <p:cNvPr id="24"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in </a:t>
            </a:r>
            <a:br>
              <a:rPr lang="en-US" dirty="0"/>
            </a:br>
            <a:r>
              <a:rPr lang="en-US" dirty="0"/>
              <a:t>Trebuchet 16pt</a:t>
            </a:r>
          </a:p>
        </p:txBody>
      </p:sp>
      <p:pic>
        <p:nvPicPr>
          <p:cNvPr id="25" name="Picture 24"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26" name="Text Placeholder 9"/>
          <p:cNvSpPr>
            <a:spLocks noGrp="1"/>
          </p:cNvSpPr>
          <p:nvPr>
            <p:ph type="body" sz="quarter" idx="13" hasCustomPrompt="1"/>
          </p:nvPr>
        </p:nvSpPr>
        <p:spPr>
          <a:xfrm>
            <a:off x="757992" y="3595828"/>
            <a:ext cx="3316703" cy="313041"/>
          </a:xfrm>
        </p:spPr>
        <p:txBody>
          <a:bodyPr/>
          <a:lstStyle>
            <a:lvl1pPr>
              <a:defRPr sz="1400">
                <a:solidFill>
                  <a:schemeClr val="tx1">
                    <a:lumMod val="50000"/>
                  </a:schemeClr>
                </a:solidFill>
              </a:defRPr>
            </a:lvl1pPr>
          </a:lstStyle>
          <a:p>
            <a:pPr lvl="0"/>
            <a:r>
              <a:rPr lang="en-US" dirty="0"/>
              <a:t>DD.MM.YY - Trebuchet 14pt</a:t>
            </a:r>
          </a:p>
        </p:txBody>
      </p:sp>
      <p:sp>
        <p:nvSpPr>
          <p:cNvPr id="8" name="TextBox 7"/>
          <p:cNvSpPr txBox="1"/>
          <p:nvPr userDrawn="1"/>
        </p:nvSpPr>
        <p:spPr>
          <a:xfrm>
            <a:off x="743603" y="6388476"/>
            <a:ext cx="7123387" cy="276999"/>
          </a:xfrm>
          <a:prstGeom prst="rect">
            <a:avLst/>
          </a:prstGeom>
          <a:noFill/>
        </p:spPr>
        <p:txBody>
          <a:bodyPr wrap="square" rtlCol="0">
            <a:spAutoFit/>
          </a:bodyPr>
          <a:lstStyle/>
          <a:p>
            <a:r>
              <a:rPr lang="en-AU" sz="1200" dirty="0"/>
              <a:t>@ Murdoch</a:t>
            </a:r>
            <a:r>
              <a:rPr lang="en-AU" sz="1200" baseline="0" dirty="0"/>
              <a:t> Children’s Research Institute, 2017</a:t>
            </a:r>
            <a:endParaRPr lang="en-AU" sz="1200" dirty="0"/>
          </a:p>
        </p:txBody>
      </p:sp>
    </p:spTree>
    <p:extLst>
      <p:ext uri="{BB962C8B-B14F-4D97-AF65-F5344CB8AC3E}">
        <p14:creationId xmlns:p14="http://schemas.microsoft.com/office/powerpoint/2010/main" val="2070280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9" name="Text Placeholder 5"/>
          <p:cNvSpPr>
            <a:spLocks noGrp="1"/>
          </p:cNvSpPr>
          <p:nvPr>
            <p:ph type="body" sz="quarter" idx="15" hasCustomPrompt="1"/>
          </p:nvPr>
        </p:nvSpPr>
        <p:spPr>
          <a:xfrm>
            <a:off x="723900" y="1410313"/>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9" name="Text Placeholder 12"/>
          <p:cNvSpPr>
            <a:spLocks noGrp="1"/>
          </p:cNvSpPr>
          <p:nvPr>
            <p:ph type="body" sz="quarter" idx="11" hasCustomPrompt="1"/>
          </p:nvPr>
        </p:nvSpPr>
        <p:spPr>
          <a:xfrm>
            <a:off x="741364" y="1871101"/>
            <a:ext cx="5178174" cy="4367822"/>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bg1"/>
                </a:solidFill>
              </a:defRPr>
            </a:lvl1pPr>
          </a:lstStyle>
          <a:p>
            <a:pPr lvl="0"/>
            <a:r>
              <a:rPr lang="en-US" dirty="0"/>
              <a:t>Body Copy – Trebuchet, 18pt – MCRI White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2" name="Text Placeholder 3"/>
          <p:cNvSpPr>
            <a:spLocks noGrp="1"/>
          </p:cNvSpPr>
          <p:nvPr>
            <p:ph type="body" sz="quarter" idx="12" hasCustomPrompt="1"/>
          </p:nvPr>
        </p:nvSpPr>
        <p:spPr>
          <a:xfrm>
            <a:off x="6144126" y="1871100"/>
            <a:ext cx="5196974" cy="4367823"/>
          </a:xfrm>
        </p:spPr>
        <p:txBody>
          <a:bodyPr/>
          <a:lstStyle>
            <a:lvl1pPr marL="285750" indent="-285750">
              <a:buClr>
                <a:schemeClr val="accent1"/>
              </a:buClr>
              <a:buFont typeface="Wingdings" panose="05000000000000000000" pitchFamily="2" charset="2"/>
              <a:buChar char="§"/>
              <a:defRPr sz="1800">
                <a:solidFill>
                  <a:schemeClr val="bg1"/>
                </a:solidFill>
              </a:defRPr>
            </a:lvl1pPr>
            <a:lvl4pPr marL="285750" indent="-285750">
              <a:buFont typeface="Wingdings" panose="05000000000000000000" pitchFamily="2" charset="2"/>
              <a:buChar char="§"/>
              <a:defRPr>
                <a:solidFill>
                  <a:schemeClr val="bg1"/>
                </a:solidFill>
              </a:defRPr>
            </a:lvl4pPr>
            <a:lvl5pPr marL="916686" indent="-285750">
              <a:buFont typeface="Wingdings" panose="05000000000000000000" pitchFamily="2" charset="2"/>
              <a:buChar char="§"/>
              <a:defRPr>
                <a:solidFill>
                  <a:schemeClr val="bg1"/>
                </a:solidFill>
              </a:defRPr>
            </a:lvl5pPr>
          </a:lstStyle>
          <a:p>
            <a:pPr lvl="0"/>
            <a:r>
              <a:rPr lang="en-US" dirty="0"/>
              <a:t>Body Copy – Trebuchet, 18pt – MCRI White</a:t>
            </a:r>
          </a:p>
        </p:txBody>
      </p:sp>
      <p:sp>
        <p:nvSpPr>
          <p:cNvPr id="14" name="Text Placeholder 5"/>
          <p:cNvSpPr>
            <a:spLocks noGrp="1"/>
          </p:cNvSpPr>
          <p:nvPr>
            <p:ph type="body" sz="quarter" idx="16" hasCustomPrompt="1"/>
          </p:nvPr>
        </p:nvSpPr>
        <p:spPr>
          <a:xfrm>
            <a:off x="6145462" y="1400263"/>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17"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8" name="Straight Connector 17"/>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1" name="Text Placeholder 5"/>
          <p:cNvSpPr>
            <a:spLocks noGrp="1"/>
          </p:cNvSpPr>
          <p:nvPr>
            <p:ph type="body" sz="quarter" idx="18"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3611510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9" name="Text Placeholder 5"/>
          <p:cNvSpPr>
            <a:spLocks noGrp="1"/>
          </p:cNvSpPr>
          <p:nvPr>
            <p:ph type="body" sz="quarter" idx="15" hasCustomPrompt="1"/>
          </p:nvPr>
        </p:nvSpPr>
        <p:spPr>
          <a:xfrm>
            <a:off x="723900" y="1410312"/>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14" name="Text Placeholder 5"/>
          <p:cNvSpPr>
            <a:spLocks noGrp="1"/>
          </p:cNvSpPr>
          <p:nvPr>
            <p:ph type="body" sz="quarter" idx="16" hasCustomPrompt="1"/>
          </p:nvPr>
        </p:nvSpPr>
        <p:spPr>
          <a:xfrm>
            <a:off x="6145462" y="1400262"/>
            <a:ext cx="5195638" cy="460788"/>
          </a:xfrm>
        </p:spPr>
        <p:txBody>
          <a:bodyPr>
            <a:noAutofit/>
          </a:bodyPr>
          <a:lstStyle>
            <a:lvl1pPr>
              <a:defRPr sz="2500" baseline="0">
                <a:solidFill>
                  <a:schemeClr val="bg1"/>
                </a:solidFill>
              </a:defRPr>
            </a:lvl1pPr>
          </a:lstStyle>
          <a:p>
            <a:pPr lvl="0"/>
            <a:r>
              <a:rPr lang="en-US" dirty="0"/>
              <a:t>Sub Heading - </a:t>
            </a:r>
            <a:r>
              <a:rPr lang="en-AU" dirty="0"/>
              <a:t>Trebuchet 25pt </a:t>
            </a:r>
            <a:endParaRPr lang="en-US" dirty="0"/>
          </a:p>
        </p:txBody>
      </p:sp>
      <p:sp>
        <p:nvSpPr>
          <p:cNvPr id="4" name="Picture Placeholder 3"/>
          <p:cNvSpPr>
            <a:spLocks noGrp="1"/>
          </p:cNvSpPr>
          <p:nvPr>
            <p:ph type="pic" sz="quarter" idx="17" hasCustomPrompt="1"/>
          </p:nvPr>
        </p:nvSpPr>
        <p:spPr>
          <a:xfrm>
            <a:off x="838200" y="2158665"/>
            <a:ext cx="5081338" cy="40929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r>
              <a:rPr lang="en-AU" dirty="0"/>
              <a:t>Drop Picture here</a:t>
            </a:r>
            <a:endParaRPr lang="en-US" dirty="0"/>
          </a:p>
          <a:p>
            <a:endParaRPr lang="en-US" dirty="0"/>
          </a:p>
        </p:txBody>
      </p:sp>
      <p:sp>
        <p:nvSpPr>
          <p:cNvPr id="13" name="Picture Placeholder 3"/>
          <p:cNvSpPr>
            <a:spLocks noGrp="1"/>
          </p:cNvSpPr>
          <p:nvPr>
            <p:ph type="pic" sz="quarter" idx="18" hasCustomPrompt="1"/>
          </p:nvPr>
        </p:nvSpPr>
        <p:spPr>
          <a:xfrm>
            <a:off x="6277602" y="2176170"/>
            <a:ext cx="5063498" cy="406275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r>
              <a:rPr lang="en-AU" dirty="0"/>
              <a:t>Drop Picture here</a:t>
            </a:r>
            <a:endParaRPr lang="en-US" dirty="0"/>
          </a:p>
          <a:p>
            <a:endParaRPr lang="en-US" dirty="0"/>
          </a:p>
        </p:txBody>
      </p:sp>
      <p:sp>
        <p:nvSpPr>
          <p:cNvPr id="17"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8" name="Straight Connector 17"/>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21" name="Text Placeholder 5"/>
          <p:cNvSpPr>
            <a:spLocks noGrp="1"/>
          </p:cNvSpPr>
          <p:nvPr>
            <p:ph type="body" sz="quarter" idx="19"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3335700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741364" y="1408693"/>
            <a:ext cx="5178174" cy="4830231"/>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bg1"/>
                </a:solidFill>
              </a:defRPr>
            </a:lvl1pPr>
          </a:lstStyle>
          <a:p>
            <a:pPr lvl="0"/>
            <a:r>
              <a:rPr lang="en-US" dirty="0"/>
              <a:t>Body Copy – Trebuchet, 18pt – MCRI White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p:cNvSpPr>
            <a:spLocks noGrp="1"/>
          </p:cNvSpPr>
          <p:nvPr>
            <p:ph type="pic" sz="quarter" idx="13" hasCustomPrompt="1"/>
          </p:nvPr>
        </p:nvSpPr>
        <p:spPr>
          <a:xfrm>
            <a:off x="6236677" y="1432853"/>
            <a:ext cx="5105091" cy="4806071"/>
          </a:xfrm>
        </p:spPr>
        <p:txBody>
          <a:bodyPr>
            <a:normAutofit/>
          </a:bodyPr>
          <a:lstStyle>
            <a:lvl1pPr>
              <a:defRPr sz="1800">
                <a:solidFill>
                  <a:schemeClr val="bg1"/>
                </a:solidFill>
              </a:defRPr>
            </a:lvl1pPr>
          </a:lstStyle>
          <a:p>
            <a:r>
              <a:rPr lang="en-AU" dirty="0"/>
              <a:t>Drop Picture here</a:t>
            </a:r>
            <a:endParaRPr lang="en-US" dirty="0"/>
          </a:p>
        </p:txBody>
      </p:sp>
      <p:sp>
        <p:nvSpPr>
          <p:cNvPr id="16"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7" name="Straight Connector 16"/>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9"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2477459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ext Placeholder 12"/>
          <p:cNvSpPr>
            <a:spLocks noGrp="1"/>
          </p:cNvSpPr>
          <p:nvPr>
            <p:ph type="body" sz="quarter" idx="11" hasCustomPrompt="1"/>
          </p:nvPr>
        </p:nvSpPr>
        <p:spPr>
          <a:xfrm>
            <a:off x="6163594" y="1400612"/>
            <a:ext cx="5178174" cy="4838312"/>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bg1"/>
                </a:solidFill>
              </a:defRPr>
            </a:lvl1pPr>
            <a:lvl4pPr marL="285750" indent="-285750">
              <a:buFont typeface="Wingdings" panose="05000000000000000000" pitchFamily="2" charset="2"/>
              <a:buChar char="§"/>
              <a:defRPr>
                <a:solidFill>
                  <a:schemeClr val="bg1"/>
                </a:solidFill>
              </a:defRPr>
            </a:lvl4pPr>
            <a:lvl5pPr marL="916686" indent="-285750">
              <a:buFont typeface="Wingdings" panose="05000000000000000000" pitchFamily="2" charset="2"/>
              <a:buChar char="§"/>
              <a:defRPr>
                <a:solidFill>
                  <a:schemeClr val="bg1"/>
                </a:solidFill>
              </a:defRPr>
            </a:lvl5pPr>
          </a:lstStyle>
          <a:p>
            <a:pPr lvl="0"/>
            <a:r>
              <a:rPr lang="en-US" dirty="0"/>
              <a:t>Body Copy – Trebuchet, 18pt – MCRI White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p:cNvSpPr>
            <a:spLocks noGrp="1"/>
          </p:cNvSpPr>
          <p:nvPr>
            <p:ph type="pic" sz="quarter" idx="13" hasCustomPrompt="1"/>
          </p:nvPr>
        </p:nvSpPr>
        <p:spPr>
          <a:xfrm>
            <a:off x="868396" y="1401319"/>
            <a:ext cx="5016590" cy="4837605"/>
          </a:xfrm>
        </p:spPr>
        <p:txBody>
          <a:bodyPr>
            <a:normAutofit/>
          </a:bodyPr>
          <a:lstStyle>
            <a:lvl1pPr>
              <a:defRPr sz="1800">
                <a:solidFill>
                  <a:schemeClr val="bg1"/>
                </a:solidFill>
              </a:defRPr>
            </a:lvl1pPr>
          </a:lstStyle>
          <a:p>
            <a:r>
              <a:rPr lang="en-AU" dirty="0"/>
              <a:t>Drop Picture here</a:t>
            </a:r>
            <a:endParaRPr lang="en-US" dirty="0"/>
          </a:p>
        </p:txBody>
      </p:sp>
      <p:sp>
        <p:nvSpPr>
          <p:cNvPr id="16"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7" name="Straight Connector 16"/>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9"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1378712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9096997" y="6511807"/>
            <a:ext cx="2743200" cy="2096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Trebuchet M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6E3743-1AF2-0847-B3A2-E4CA566DB742}" type="slidenum">
              <a:rPr lang="en-US" smtClean="0">
                <a:solidFill>
                  <a:srgbClr val="000000"/>
                </a:solidFill>
              </a:rPr>
              <a:pPr/>
              <a:t>‹#›</a:t>
            </a:fld>
            <a:endParaRPr lang="en-US" dirty="0">
              <a:solidFill>
                <a:srgbClr val="000000"/>
              </a:solidFill>
            </a:endParaRPr>
          </a:p>
        </p:txBody>
      </p:sp>
      <p:sp>
        <p:nvSpPr>
          <p:cNvPr id="13"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cxnSp>
        <p:nvCxnSpPr>
          <p:cNvPr id="14" name="Straight Connector 13"/>
          <p:cNvCxnSpPr/>
          <p:nvPr userDrawn="1"/>
        </p:nvCxnSpPr>
        <p:spPr>
          <a:xfrm>
            <a:off x="838200" y="1273338"/>
            <a:ext cx="10503568" cy="0"/>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838200" y="6375449"/>
            <a:ext cx="10503568" cy="1288"/>
          </a:xfrm>
          <a:prstGeom prst="line">
            <a:avLst/>
          </a:prstGeom>
          <a:ln w="9525" cmpd="sng">
            <a:solidFill>
              <a:srgbClr val="45B2DB"/>
            </a:solidFill>
          </a:ln>
        </p:spPr>
        <p:style>
          <a:lnRef idx="2">
            <a:schemeClr val="accent1"/>
          </a:lnRef>
          <a:fillRef idx="0">
            <a:schemeClr val="accent1"/>
          </a:fillRef>
          <a:effectRef idx="1">
            <a:schemeClr val="accent1"/>
          </a:effectRef>
          <a:fontRef idx="minor">
            <a:schemeClr val="tx1"/>
          </a:fontRef>
        </p:style>
      </p:cxnSp>
      <p:sp>
        <p:nvSpPr>
          <p:cNvPr id="16" name="Text Placeholder 5"/>
          <p:cNvSpPr>
            <a:spLocks noGrp="1"/>
          </p:cNvSpPr>
          <p:nvPr>
            <p:ph type="body" sz="quarter" idx="17" hasCustomPrompt="1"/>
          </p:nvPr>
        </p:nvSpPr>
        <p:spPr>
          <a:xfrm>
            <a:off x="723900" y="6452652"/>
            <a:ext cx="10617200" cy="281508"/>
          </a:xfrm>
        </p:spPr>
        <p:txBody>
          <a:bodyPr>
            <a:noAutofit/>
          </a:bodyPr>
          <a:lstStyle>
            <a:lvl1pPr>
              <a:defRPr sz="1200" baseline="0">
                <a:solidFill>
                  <a:schemeClr val="bg1"/>
                </a:solidFill>
              </a:defRPr>
            </a:lvl1pPr>
          </a:lstStyle>
          <a:p>
            <a:pPr lvl="0"/>
            <a:r>
              <a:rPr lang="en-AU" dirty="0"/>
              <a:t>Citation, reference, notes – Trebuchet 12pt, MCRI White</a:t>
            </a:r>
            <a:endParaRPr lang="en-US" dirty="0"/>
          </a:p>
        </p:txBody>
      </p:sp>
    </p:spTree>
    <p:extLst>
      <p:ext uri="{BB962C8B-B14F-4D97-AF65-F5344CB8AC3E}">
        <p14:creationId xmlns:p14="http://schemas.microsoft.com/office/powerpoint/2010/main" val="3227914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59" t="5432" r="22"/>
          <a:stretch/>
        </p:blipFill>
        <p:spPr>
          <a:xfrm>
            <a:off x="0" y="0"/>
            <a:ext cx="12192000" cy="6621978"/>
          </a:xfrm>
          <a:prstGeom prst="rect">
            <a:avLst/>
          </a:prstGeom>
        </p:spPr>
      </p:pic>
      <p:pic>
        <p:nvPicPr>
          <p:cNvPr id="31" name="Picture 30"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6"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tx1">
                    <a:lumMod val="50000"/>
                  </a:schemeClr>
                </a:solidFill>
              </a:defRPr>
            </a:lvl1pPr>
          </a:lstStyle>
          <a:p>
            <a:r>
              <a:rPr lang="en-US" dirty="0"/>
              <a:t>Thank you - Black</a:t>
            </a:r>
          </a:p>
        </p:txBody>
      </p:sp>
    </p:spTree>
    <p:extLst>
      <p:ext uri="{BB962C8B-B14F-4D97-AF65-F5344CB8AC3E}">
        <p14:creationId xmlns:p14="http://schemas.microsoft.com/office/powerpoint/2010/main" val="1803432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649764"/>
          </a:xfrm>
          <a:prstGeom prst="rect">
            <a:avLst/>
          </a:prstGeom>
        </p:spPr>
      </p:pic>
      <p:pic>
        <p:nvPicPr>
          <p:cNvPr id="31" name="Picture 30"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7"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tx1">
                    <a:lumMod val="50000"/>
                  </a:schemeClr>
                </a:solidFill>
              </a:defRPr>
            </a:lvl1pPr>
          </a:lstStyle>
          <a:p>
            <a:r>
              <a:rPr lang="en-US" dirty="0"/>
              <a:t>Thank you - Black</a:t>
            </a:r>
          </a:p>
        </p:txBody>
      </p:sp>
    </p:spTree>
    <p:extLst>
      <p:ext uri="{BB962C8B-B14F-4D97-AF65-F5344CB8AC3E}">
        <p14:creationId xmlns:p14="http://schemas.microsoft.com/office/powerpoint/2010/main" val="603499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10" name="Picture 9" descr="iStock_000040965646_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
            <a:ext cx="12192002" cy="6858001"/>
          </a:xfrm>
          <a:prstGeom prst="rect">
            <a:avLst/>
          </a:prstGeom>
        </p:spPr>
      </p:pic>
      <p:pic>
        <p:nvPicPr>
          <p:cNvPr id="25" name="Picture 24"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6"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tx1">
                    <a:lumMod val="50000"/>
                  </a:schemeClr>
                </a:solidFill>
              </a:defRPr>
            </a:lvl1pPr>
          </a:lstStyle>
          <a:p>
            <a:r>
              <a:rPr lang="en-US" dirty="0"/>
              <a:t>Thank you - Black</a:t>
            </a:r>
          </a:p>
        </p:txBody>
      </p:sp>
    </p:spTree>
    <p:extLst>
      <p:ext uri="{BB962C8B-B14F-4D97-AF65-F5344CB8AC3E}">
        <p14:creationId xmlns:p14="http://schemas.microsoft.com/office/powerpoint/2010/main" val="3480574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iStock_000000236824_Mediu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1999"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13"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bg1"/>
                </a:solidFill>
              </a:defRPr>
            </a:lvl1pPr>
          </a:lstStyle>
          <a:p>
            <a:r>
              <a:rPr lang="en-US" dirty="0"/>
              <a:t>Thank you – MCRI White</a:t>
            </a:r>
          </a:p>
        </p:txBody>
      </p:sp>
    </p:spTree>
    <p:extLst>
      <p:ext uri="{BB962C8B-B14F-4D97-AF65-F5344CB8AC3E}">
        <p14:creationId xmlns:p14="http://schemas.microsoft.com/office/powerpoint/2010/main" val="3012845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descr="iStock_000059475808_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358591"/>
            <a:ext cx="12192000" cy="7216591"/>
          </a:xfrm>
          <a:prstGeom prst="rect">
            <a:avLst/>
          </a:prstGeom>
        </p:spPr>
      </p:pic>
      <p:pic>
        <p:nvPicPr>
          <p:cNvPr id="25" name="Picture 24"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7"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tx1">
                    <a:lumMod val="50000"/>
                  </a:schemeClr>
                </a:solidFill>
              </a:defRPr>
            </a:lvl1pPr>
          </a:lstStyle>
          <a:p>
            <a:r>
              <a:rPr lang="en-US" dirty="0"/>
              <a:t>Thank you - Black</a:t>
            </a:r>
          </a:p>
        </p:txBody>
      </p:sp>
    </p:spTree>
    <p:extLst>
      <p:ext uri="{BB962C8B-B14F-4D97-AF65-F5344CB8AC3E}">
        <p14:creationId xmlns:p14="http://schemas.microsoft.com/office/powerpoint/2010/main" val="24935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descr="iStock_000000236824_Medium.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1999"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28" name="Title 1"/>
          <p:cNvSpPr>
            <a:spLocks noGrp="1"/>
          </p:cNvSpPr>
          <p:nvPr>
            <p:ph type="ctrTitle" hasCustomPrompt="1"/>
          </p:nvPr>
        </p:nvSpPr>
        <p:spPr>
          <a:xfrm>
            <a:off x="741949" y="1725497"/>
            <a:ext cx="7717625" cy="1114964"/>
          </a:xfrm>
        </p:spPr>
        <p:txBody>
          <a:bodyPr anchor="b">
            <a:normAutofit/>
          </a:bodyPr>
          <a:lstStyle>
            <a:lvl1pPr marL="0" indent="0" algn="l">
              <a:defRPr sz="3500" baseline="0">
                <a:solidFill>
                  <a:schemeClr val="bg1"/>
                </a:solidFill>
              </a:defRPr>
            </a:lvl1pPr>
          </a:lstStyle>
          <a:p>
            <a:br>
              <a:rPr lang="en-US" dirty="0"/>
            </a:br>
            <a:r>
              <a:rPr lang="en-US" dirty="0"/>
              <a:t>Cover Main heading – White, allow</a:t>
            </a:r>
            <a:br>
              <a:rPr lang="en-US" dirty="0"/>
            </a:br>
            <a:r>
              <a:rPr lang="en-US" dirty="0"/>
              <a:t>for max. two lines in Trebuchet 35pt</a:t>
            </a:r>
          </a:p>
        </p:txBody>
      </p:sp>
      <p:sp>
        <p:nvSpPr>
          <p:cNvPr id="29"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sp>
        <p:nvSpPr>
          <p:cNvPr id="31" name="Text Placeholder 9"/>
          <p:cNvSpPr>
            <a:spLocks noGrp="1"/>
          </p:cNvSpPr>
          <p:nvPr>
            <p:ph type="body" sz="quarter" idx="13" hasCustomPrompt="1"/>
          </p:nvPr>
        </p:nvSpPr>
        <p:spPr>
          <a:xfrm>
            <a:off x="757992" y="3595828"/>
            <a:ext cx="3316703" cy="313041"/>
          </a:xfrm>
        </p:spPr>
        <p:txBody>
          <a:bodyPr/>
          <a:lstStyle>
            <a:lvl1pPr>
              <a:defRPr sz="1400">
                <a:solidFill>
                  <a:schemeClr val="bg1"/>
                </a:solidFill>
              </a:defRPr>
            </a:lvl1pPr>
          </a:lstStyle>
          <a:p>
            <a:pPr lvl="0"/>
            <a:r>
              <a:rPr lang="en-US" dirty="0"/>
              <a:t>DD.MM.YY - Trebuchet 14pt</a:t>
            </a:r>
          </a:p>
        </p:txBody>
      </p:sp>
      <p:sp>
        <p:nvSpPr>
          <p:cNvPr id="10" name="TextBox 9"/>
          <p:cNvSpPr txBox="1"/>
          <p:nvPr userDrawn="1"/>
        </p:nvSpPr>
        <p:spPr>
          <a:xfrm>
            <a:off x="743603" y="6388476"/>
            <a:ext cx="7123387" cy="276999"/>
          </a:xfrm>
          <a:prstGeom prst="rect">
            <a:avLst/>
          </a:prstGeom>
          <a:noFill/>
        </p:spPr>
        <p:txBody>
          <a:bodyPr wrap="square" rtlCol="0">
            <a:spAutoFit/>
          </a:bodyPr>
          <a:lstStyle/>
          <a:p>
            <a:r>
              <a:rPr lang="en-AU" sz="1200" dirty="0">
                <a:solidFill>
                  <a:schemeClr val="bg1"/>
                </a:solidFill>
              </a:rPr>
              <a:t>@ Murdoch</a:t>
            </a:r>
            <a:r>
              <a:rPr lang="en-AU" sz="1200" baseline="0" dirty="0">
                <a:solidFill>
                  <a:schemeClr val="bg1"/>
                </a:solidFill>
              </a:rPr>
              <a:t> Children’s Research Institute, 2017</a:t>
            </a:r>
            <a:endParaRPr lang="en-AU" sz="1200" dirty="0">
              <a:solidFill>
                <a:schemeClr val="bg1"/>
              </a:solidFill>
            </a:endParaRPr>
          </a:p>
        </p:txBody>
      </p:sp>
    </p:spTree>
    <p:extLst>
      <p:ext uri="{BB962C8B-B14F-4D97-AF65-F5344CB8AC3E}">
        <p14:creationId xmlns:p14="http://schemas.microsoft.com/office/powerpoint/2010/main" val="1486329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13" name="Picture 12" descr="MCRI-39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11"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bg1"/>
                </a:solidFill>
              </a:defRPr>
            </a:lvl1pPr>
          </a:lstStyle>
          <a:p>
            <a:r>
              <a:rPr lang="en-US" dirty="0"/>
              <a:t>Thank you – MCRI White</a:t>
            </a:r>
          </a:p>
        </p:txBody>
      </p:sp>
    </p:spTree>
    <p:extLst>
      <p:ext uri="{BB962C8B-B14F-4D97-AF65-F5344CB8AC3E}">
        <p14:creationId xmlns:p14="http://schemas.microsoft.com/office/powerpoint/2010/main" val="486312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11" name="Picture 10" descr="MCRI-434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8"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bg1"/>
                </a:solidFill>
              </a:defRPr>
            </a:lvl1pPr>
          </a:lstStyle>
          <a:p>
            <a:r>
              <a:rPr lang="en-US" dirty="0"/>
              <a:t>Thank you – MCRI White</a:t>
            </a:r>
          </a:p>
        </p:txBody>
      </p:sp>
    </p:spTree>
    <p:extLst>
      <p:ext uri="{BB962C8B-B14F-4D97-AF65-F5344CB8AC3E}">
        <p14:creationId xmlns:p14="http://schemas.microsoft.com/office/powerpoint/2010/main" val="2583844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2041" y="-15766"/>
            <a:ext cx="12234041" cy="6873766"/>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8" name="Title 1"/>
          <p:cNvSpPr>
            <a:spLocks noGrp="1"/>
          </p:cNvSpPr>
          <p:nvPr>
            <p:ph type="ctrTitle" hasCustomPrompt="1"/>
          </p:nvPr>
        </p:nvSpPr>
        <p:spPr>
          <a:xfrm>
            <a:off x="741950" y="2128337"/>
            <a:ext cx="6998920" cy="693683"/>
          </a:xfrm>
        </p:spPr>
        <p:txBody>
          <a:bodyPr anchor="b">
            <a:noAutofit/>
          </a:bodyPr>
          <a:lstStyle>
            <a:lvl1pPr marL="0" indent="0" algn="l">
              <a:defRPr sz="4800" baseline="0">
                <a:solidFill>
                  <a:schemeClr val="bg1"/>
                </a:solidFill>
              </a:defRPr>
            </a:lvl1pPr>
          </a:lstStyle>
          <a:p>
            <a:r>
              <a:rPr lang="en-US" dirty="0"/>
              <a:t>Thank you – MCRI White</a:t>
            </a:r>
          </a:p>
        </p:txBody>
      </p:sp>
    </p:spTree>
    <p:extLst>
      <p:ext uri="{BB962C8B-B14F-4D97-AF65-F5344CB8AC3E}">
        <p14:creationId xmlns:p14="http://schemas.microsoft.com/office/powerpoint/2010/main" val="3792299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9375-4EF4-541D-E3D8-42408A4BAA5B}"/>
              </a:ext>
            </a:extLst>
          </p:cNvPr>
          <p:cNvSpPr>
            <a:spLocks noGrp="1"/>
          </p:cNvSpPr>
          <p:nvPr>
            <p:ph type="title"/>
          </p:nvPr>
        </p:nvSpPr>
        <p:spPr>
          <a:xfrm>
            <a:off x="838200" y="253153"/>
            <a:ext cx="10515600" cy="1325563"/>
          </a:xfrm>
          <a:prstGeom prst="rect">
            <a:avLst/>
          </a:prstGeom>
        </p:spPr>
        <p:txBody>
          <a:bodyPr/>
          <a:lstStyle>
            <a:lvl1pPr algn="ctr">
              <a:defRPr b="1">
                <a:solidFill>
                  <a:schemeClr val="bg1"/>
                </a:solidFill>
              </a:defRPr>
            </a:lvl1pPr>
          </a:lstStyle>
          <a:p>
            <a:r>
              <a:rPr lang="en-US" dirty="0"/>
              <a:t>Click to edit Master title</a:t>
            </a:r>
          </a:p>
        </p:txBody>
      </p:sp>
      <p:sp>
        <p:nvSpPr>
          <p:cNvPr id="3" name="TextBox 2">
            <a:extLst>
              <a:ext uri="{FF2B5EF4-FFF2-40B4-BE49-F238E27FC236}">
                <a16:creationId xmlns:a16="http://schemas.microsoft.com/office/drawing/2014/main" id="{462DA871-CFA0-BC55-83EF-28683538B293}"/>
              </a:ext>
            </a:extLst>
          </p:cNvPr>
          <p:cNvSpPr txBox="1"/>
          <p:nvPr userDrawn="1"/>
        </p:nvSpPr>
        <p:spPr>
          <a:xfrm>
            <a:off x="8145623" y="4096144"/>
            <a:ext cx="3573624" cy="369332"/>
          </a:xfrm>
          <a:prstGeom prst="rect">
            <a:avLst/>
          </a:prstGeom>
          <a:noFill/>
        </p:spPr>
        <p:txBody>
          <a:bodyPr wrap="square" rtlCol="0">
            <a:spAutoFit/>
          </a:bodyPr>
          <a:lstStyle/>
          <a:p>
            <a:r>
              <a:rPr lang="en-US" i="1" dirty="0">
                <a:solidFill>
                  <a:schemeClr val="bg1"/>
                </a:solidFill>
              </a:rPr>
              <a:t>Presented by</a:t>
            </a:r>
          </a:p>
        </p:txBody>
      </p:sp>
      <p:sp>
        <p:nvSpPr>
          <p:cNvPr id="5" name="Text Placeholder 4">
            <a:extLst>
              <a:ext uri="{FF2B5EF4-FFF2-40B4-BE49-F238E27FC236}">
                <a16:creationId xmlns:a16="http://schemas.microsoft.com/office/drawing/2014/main" id="{F20A346E-A69E-FCF2-80D8-4C100528875F}"/>
              </a:ext>
            </a:extLst>
          </p:cNvPr>
          <p:cNvSpPr>
            <a:spLocks noGrp="1"/>
          </p:cNvSpPr>
          <p:nvPr>
            <p:ph type="body" sz="quarter" idx="10"/>
          </p:nvPr>
        </p:nvSpPr>
        <p:spPr>
          <a:xfrm>
            <a:off x="8145463" y="4465638"/>
            <a:ext cx="3573462" cy="1263650"/>
          </a:xfrm>
          <a:prstGeom prst="rect">
            <a:avLst/>
          </a:prstGeo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a:t>
            </a:r>
          </a:p>
        </p:txBody>
      </p:sp>
    </p:spTree>
    <p:extLst>
      <p:ext uri="{BB962C8B-B14F-4D97-AF65-F5344CB8AC3E}">
        <p14:creationId xmlns:p14="http://schemas.microsoft.com/office/powerpoint/2010/main" val="14757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5" y="2130848"/>
            <a:ext cx="10364391" cy="1470049"/>
          </a:xfrm>
          <a:prstGeom prst="rect">
            <a:avLst/>
          </a:prstGeom>
        </p:spPr>
        <p:txBody>
          <a:bodyPr/>
          <a:lstStyle/>
          <a:p>
            <a:r>
              <a:rPr lang="en-AU"/>
              <a:t>Click to edit Master title style</a:t>
            </a:r>
            <a:endParaRPr lang="en-US"/>
          </a:p>
        </p:txBody>
      </p:sp>
      <p:sp>
        <p:nvSpPr>
          <p:cNvPr id="3" name="Subtitle 2"/>
          <p:cNvSpPr>
            <a:spLocks noGrp="1"/>
          </p:cNvSpPr>
          <p:nvPr>
            <p:ph type="subTitle" idx="1"/>
          </p:nvPr>
        </p:nvSpPr>
        <p:spPr>
          <a:xfrm>
            <a:off x="1829098" y="3886647"/>
            <a:ext cx="8533805" cy="1752451"/>
          </a:xfrm>
          <a:prstGeom prst="rect">
            <a:avLst/>
          </a:prstGeom>
        </p:spPr>
        <p:txBody>
          <a:bodyPr/>
          <a:lstStyle>
            <a:lvl1pPr marL="0" indent="0" algn="ctr">
              <a:buNone/>
              <a:defRPr>
                <a:solidFill>
                  <a:schemeClr val="tx1">
                    <a:tint val="75000"/>
                  </a:schemeClr>
                </a:solidFill>
              </a:defRPr>
            </a:lvl1pPr>
            <a:lvl2pPr marL="321457" indent="0" algn="ctr">
              <a:buNone/>
              <a:defRPr>
                <a:solidFill>
                  <a:schemeClr val="tx1">
                    <a:tint val="75000"/>
                  </a:schemeClr>
                </a:solidFill>
              </a:defRPr>
            </a:lvl2pPr>
            <a:lvl3pPr marL="642915" indent="0" algn="ctr">
              <a:buNone/>
              <a:defRPr>
                <a:solidFill>
                  <a:schemeClr val="tx1">
                    <a:tint val="75000"/>
                  </a:schemeClr>
                </a:solidFill>
              </a:defRPr>
            </a:lvl3pPr>
            <a:lvl4pPr marL="964372" indent="0" algn="ctr">
              <a:buNone/>
              <a:defRPr>
                <a:solidFill>
                  <a:schemeClr val="tx1">
                    <a:tint val="75000"/>
                  </a:schemeClr>
                </a:solidFill>
              </a:defRPr>
            </a:lvl4pPr>
            <a:lvl5pPr marL="1285829" indent="0" algn="ctr">
              <a:buNone/>
              <a:defRPr>
                <a:solidFill>
                  <a:schemeClr val="tx1">
                    <a:tint val="75000"/>
                  </a:schemeClr>
                </a:solidFill>
              </a:defRPr>
            </a:lvl5pPr>
            <a:lvl6pPr marL="1607287" indent="0" algn="ctr">
              <a:buNone/>
              <a:defRPr>
                <a:solidFill>
                  <a:schemeClr val="tx1">
                    <a:tint val="75000"/>
                  </a:schemeClr>
                </a:solidFill>
              </a:defRPr>
            </a:lvl6pPr>
            <a:lvl7pPr marL="1928744" indent="0" algn="ctr">
              <a:buNone/>
              <a:defRPr>
                <a:solidFill>
                  <a:schemeClr val="tx1">
                    <a:tint val="75000"/>
                  </a:schemeClr>
                </a:solidFill>
              </a:defRPr>
            </a:lvl7pPr>
            <a:lvl8pPr marL="2250201" indent="0" algn="ctr">
              <a:buNone/>
              <a:defRPr>
                <a:solidFill>
                  <a:schemeClr val="tx1">
                    <a:tint val="75000"/>
                  </a:schemeClr>
                </a:solidFill>
              </a:defRPr>
            </a:lvl8pPr>
            <a:lvl9pPr marL="257165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A6702BC0-6B90-4854-B382-818789975B87}"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140CC5BC-2652-47B5-9EF6-A05999A9EED9}"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569470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610196" y="1600647"/>
            <a:ext cx="10971609" cy="4525119"/>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48DF931D-8476-49E4-A3EC-BB0767B78786}"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485CAF7F-E2D3-48F4-86B6-6A4372448C0B}"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2223211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1"/>
            <a:ext cx="10362902" cy="1361777"/>
          </a:xfrm>
          <a:prstGeom prst="rect">
            <a:avLst/>
          </a:prstGeom>
        </p:spPr>
        <p:txBody>
          <a:bodyPr anchor="t"/>
          <a:lstStyle>
            <a:lvl1pPr algn="l">
              <a:defRPr sz="2812" b="1" cap="all"/>
            </a:lvl1pPr>
          </a:lstStyle>
          <a:p>
            <a:r>
              <a:rPr lang="en-AU"/>
              <a:t>Click to edit Master title style</a:t>
            </a:r>
            <a:endParaRPr lang="en-US"/>
          </a:p>
        </p:txBody>
      </p:sp>
      <p:sp>
        <p:nvSpPr>
          <p:cNvPr id="3" name="Text Placeholder 2"/>
          <p:cNvSpPr>
            <a:spLocks noGrp="1"/>
          </p:cNvSpPr>
          <p:nvPr>
            <p:ph type="body" idx="1"/>
          </p:nvPr>
        </p:nvSpPr>
        <p:spPr>
          <a:xfrm>
            <a:off x="962918" y="2906613"/>
            <a:ext cx="10362902" cy="1500188"/>
          </a:xfrm>
          <a:prstGeom prst="rect">
            <a:avLst/>
          </a:prstGeom>
        </p:spPr>
        <p:txBody>
          <a:bodyPr anchor="b"/>
          <a:lstStyle>
            <a:lvl1pPr marL="0" indent="0">
              <a:buNone/>
              <a:defRPr sz="1406">
                <a:solidFill>
                  <a:schemeClr val="tx1">
                    <a:tint val="75000"/>
                  </a:schemeClr>
                </a:solidFill>
              </a:defRPr>
            </a:lvl1pPr>
            <a:lvl2pPr marL="321457" indent="0">
              <a:buNone/>
              <a:defRPr sz="1266">
                <a:solidFill>
                  <a:schemeClr val="tx1">
                    <a:tint val="75000"/>
                  </a:schemeClr>
                </a:solidFill>
              </a:defRPr>
            </a:lvl2pPr>
            <a:lvl3pPr marL="642915" indent="0">
              <a:buNone/>
              <a:defRPr sz="1125">
                <a:solidFill>
                  <a:schemeClr val="tx1">
                    <a:tint val="75000"/>
                  </a:schemeClr>
                </a:solidFill>
              </a:defRPr>
            </a:lvl3pPr>
            <a:lvl4pPr marL="964372" indent="0">
              <a:buNone/>
              <a:defRPr sz="984">
                <a:solidFill>
                  <a:schemeClr val="tx1">
                    <a:tint val="75000"/>
                  </a:schemeClr>
                </a:solidFill>
              </a:defRPr>
            </a:lvl4pPr>
            <a:lvl5pPr marL="1285829" indent="0">
              <a:buNone/>
              <a:defRPr sz="984">
                <a:solidFill>
                  <a:schemeClr val="tx1">
                    <a:tint val="75000"/>
                  </a:schemeClr>
                </a:solidFill>
              </a:defRPr>
            </a:lvl5pPr>
            <a:lvl6pPr marL="1607287" indent="0">
              <a:buNone/>
              <a:defRPr sz="984">
                <a:solidFill>
                  <a:schemeClr val="tx1">
                    <a:tint val="75000"/>
                  </a:schemeClr>
                </a:solidFill>
              </a:defRPr>
            </a:lvl6pPr>
            <a:lvl7pPr marL="1928744" indent="0">
              <a:buNone/>
              <a:defRPr sz="984">
                <a:solidFill>
                  <a:schemeClr val="tx1">
                    <a:tint val="75000"/>
                  </a:schemeClr>
                </a:solidFill>
              </a:defRPr>
            </a:lvl7pPr>
            <a:lvl8pPr marL="2250201" indent="0">
              <a:buNone/>
              <a:defRPr sz="984">
                <a:solidFill>
                  <a:schemeClr val="tx1">
                    <a:tint val="75000"/>
                  </a:schemeClr>
                </a:solidFill>
              </a:defRPr>
            </a:lvl8pPr>
            <a:lvl9pPr marL="2571659" indent="0">
              <a:buNone/>
              <a:defRPr sz="984">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F8851488-7A02-4B8C-8994-607733C15EA1}"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24D844F0-C145-4816-A1C9-9E9AD9234594}"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812434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610196" y="1600647"/>
            <a:ext cx="5414367" cy="4525119"/>
          </a:xfrm>
          <a:prstGeom prst="rect">
            <a:avLst/>
          </a:prstGeo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67438" y="1600647"/>
            <a:ext cx="5414367" cy="4525119"/>
          </a:xfrm>
          <a:prstGeom prst="rect">
            <a:avLst/>
          </a:prstGeo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FC3639E0-E965-4C53-A378-8FA86D215B31}"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C2A0EA36-6B09-4CD5-8DB3-CB09BB980E71}"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423336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10196" y="1534791"/>
            <a:ext cx="5386090" cy="639589"/>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AU"/>
              <a:t>Click to edit Master text styles</a:t>
            </a:r>
          </a:p>
        </p:txBody>
      </p:sp>
      <p:sp>
        <p:nvSpPr>
          <p:cNvPr id="4" name="Content Placeholder 3"/>
          <p:cNvSpPr>
            <a:spLocks noGrp="1"/>
          </p:cNvSpPr>
          <p:nvPr>
            <p:ph sz="half" idx="2"/>
          </p:nvPr>
        </p:nvSpPr>
        <p:spPr>
          <a:xfrm>
            <a:off x="610196" y="2174379"/>
            <a:ext cx="5386090" cy="3951387"/>
          </a:xfrm>
          <a:prstGeom prst="rect">
            <a:avLst/>
          </a:prstGeo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2739" y="1534791"/>
            <a:ext cx="5389066" cy="639589"/>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AU"/>
              <a:t>Click to edit Master text styles</a:t>
            </a:r>
          </a:p>
        </p:txBody>
      </p:sp>
      <p:sp>
        <p:nvSpPr>
          <p:cNvPr id="6" name="Content Placeholder 5"/>
          <p:cNvSpPr>
            <a:spLocks noGrp="1"/>
          </p:cNvSpPr>
          <p:nvPr>
            <p:ph sz="quarter" idx="4"/>
          </p:nvPr>
        </p:nvSpPr>
        <p:spPr>
          <a:xfrm>
            <a:off x="6192739" y="2174379"/>
            <a:ext cx="5389066" cy="3951387"/>
          </a:xfrm>
          <a:prstGeom prst="rect">
            <a:avLst/>
          </a:prstGeo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8EC93FAA-5D86-4BCC-9BC9-AE64FFF8910B}"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8" name="Footer Placeholder 7"/>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9" name="Slide Number Placeholder 8"/>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5F8FABDB-ECA2-404F-92D9-0D29F38F7679}"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2576456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Date Placeholder 2"/>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EA8AC03B-296D-412C-91BD-1EA30F08CFBD}"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4" name="Footer Placeholder 3"/>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5" name="Slide Number Placeholder 4"/>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5C1A5DD1-5FC0-42E9-B512-A6EB6FE0B425}"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2427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8" name="Picture 7" descr="iStock_000059475808_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358591"/>
            <a:ext cx="12192000" cy="7216591"/>
          </a:xfrm>
          <a:prstGeom prst="rect">
            <a:avLst/>
          </a:prstGeom>
        </p:spPr>
      </p:pic>
      <p:sp>
        <p:nvSpPr>
          <p:cNvPr id="23" name="Title 1"/>
          <p:cNvSpPr>
            <a:spLocks noGrp="1"/>
          </p:cNvSpPr>
          <p:nvPr>
            <p:ph type="ctrTitle" hasCustomPrompt="1"/>
          </p:nvPr>
        </p:nvSpPr>
        <p:spPr>
          <a:xfrm>
            <a:off x="741949" y="1725497"/>
            <a:ext cx="8065167" cy="1114964"/>
          </a:xfrm>
        </p:spPr>
        <p:txBody>
          <a:bodyPr anchor="b">
            <a:normAutofit/>
          </a:bodyPr>
          <a:lstStyle>
            <a:lvl1pPr marL="0" indent="0" algn="l">
              <a:defRPr sz="3500" baseline="0">
                <a:solidFill>
                  <a:schemeClr val="tx1">
                    <a:lumMod val="50000"/>
                  </a:schemeClr>
                </a:solidFill>
              </a:defRPr>
            </a:lvl1pPr>
          </a:lstStyle>
          <a:p>
            <a:br>
              <a:rPr lang="en-US" dirty="0"/>
            </a:br>
            <a:r>
              <a:rPr lang="en-US" dirty="0"/>
              <a:t>Cover Main heading – Black, allow</a:t>
            </a:r>
            <a:br>
              <a:rPr lang="en-US" dirty="0"/>
            </a:br>
            <a:r>
              <a:rPr lang="en-US" dirty="0"/>
              <a:t>for max. two lines in Trebuchet 35pt</a:t>
            </a:r>
          </a:p>
        </p:txBody>
      </p:sp>
      <p:sp>
        <p:nvSpPr>
          <p:cNvPr id="24"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pic>
        <p:nvPicPr>
          <p:cNvPr id="25" name="Picture 24"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r="-1227"/>
          <a:stretch/>
        </p:blipFill>
        <p:spPr>
          <a:xfrm>
            <a:off x="733287" y="472396"/>
            <a:ext cx="1755915" cy="924772"/>
          </a:xfrm>
          <a:prstGeom prst="rect">
            <a:avLst/>
          </a:prstGeom>
        </p:spPr>
      </p:pic>
      <p:sp>
        <p:nvSpPr>
          <p:cNvPr id="26" name="Text Placeholder 9"/>
          <p:cNvSpPr>
            <a:spLocks noGrp="1"/>
          </p:cNvSpPr>
          <p:nvPr>
            <p:ph type="body" sz="quarter" idx="13" hasCustomPrompt="1"/>
          </p:nvPr>
        </p:nvSpPr>
        <p:spPr>
          <a:xfrm>
            <a:off x="757992" y="3595828"/>
            <a:ext cx="3316703" cy="313041"/>
          </a:xfrm>
        </p:spPr>
        <p:txBody>
          <a:bodyPr/>
          <a:lstStyle>
            <a:lvl1pPr>
              <a:defRPr sz="1400">
                <a:solidFill>
                  <a:schemeClr val="tx1">
                    <a:lumMod val="50000"/>
                  </a:schemeClr>
                </a:solidFill>
              </a:defRPr>
            </a:lvl1pPr>
          </a:lstStyle>
          <a:p>
            <a:pPr lvl="0"/>
            <a:r>
              <a:rPr lang="en-US" dirty="0"/>
              <a:t>DD.MM.YY - Trebuchet 14pt</a:t>
            </a:r>
          </a:p>
        </p:txBody>
      </p:sp>
      <p:sp>
        <p:nvSpPr>
          <p:cNvPr id="9" name="TextBox 8"/>
          <p:cNvSpPr txBox="1"/>
          <p:nvPr userDrawn="1"/>
        </p:nvSpPr>
        <p:spPr>
          <a:xfrm>
            <a:off x="743603" y="6388476"/>
            <a:ext cx="7123387" cy="276999"/>
          </a:xfrm>
          <a:prstGeom prst="rect">
            <a:avLst/>
          </a:prstGeom>
          <a:noFill/>
        </p:spPr>
        <p:txBody>
          <a:bodyPr wrap="square" rtlCol="0">
            <a:spAutoFit/>
          </a:bodyPr>
          <a:lstStyle/>
          <a:p>
            <a:r>
              <a:rPr lang="en-AU" sz="1200" dirty="0"/>
              <a:t>@ Murdoch</a:t>
            </a:r>
            <a:r>
              <a:rPr lang="en-AU" sz="1200" baseline="0" dirty="0"/>
              <a:t> Children’s Research Institute, 2017</a:t>
            </a:r>
            <a:endParaRPr lang="en-AU" sz="1200" dirty="0"/>
          </a:p>
        </p:txBody>
      </p:sp>
    </p:spTree>
    <p:extLst>
      <p:ext uri="{BB962C8B-B14F-4D97-AF65-F5344CB8AC3E}">
        <p14:creationId xmlns:p14="http://schemas.microsoft.com/office/powerpoint/2010/main" val="111597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1DEF5589-20A2-48F6-B566-2400C7663FF4}"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3" name="Footer Placeholder 2"/>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4" name="Slide Number Placeholder 3"/>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977E8AAD-EAA4-4590-A94F-EE6489A829C2}"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41774936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3473"/>
            <a:ext cx="4010918" cy="1161975"/>
          </a:xfrm>
          <a:prstGeom prst="rect">
            <a:avLst/>
          </a:prstGeom>
        </p:spPr>
        <p:txBody>
          <a:bodyPr anchor="b"/>
          <a:lstStyle>
            <a:lvl1pPr algn="l">
              <a:defRPr sz="1406" b="1"/>
            </a:lvl1pPr>
          </a:lstStyle>
          <a:p>
            <a:r>
              <a:rPr lang="en-AU"/>
              <a:t>Click to edit Master title style</a:t>
            </a:r>
            <a:endParaRPr lang="en-US"/>
          </a:p>
        </p:txBody>
      </p:sp>
      <p:sp>
        <p:nvSpPr>
          <p:cNvPr id="3" name="Content Placeholder 2"/>
          <p:cNvSpPr>
            <a:spLocks noGrp="1"/>
          </p:cNvSpPr>
          <p:nvPr>
            <p:ph idx="1"/>
          </p:nvPr>
        </p:nvSpPr>
        <p:spPr>
          <a:xfrm>
            <a:off x="4766965" y="273472"/>
            <a:ext cx="6814839" cy="5852294"/>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10196" y="1435448"/>
            <a:ext cx="4010918" cy="4690318"/>
          </a:xfrm>
          <a:prstGeom prst="rect">
            <a:avLst/>
          </a:prstGeo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AU"/>
              <a:t>Click to edit Master text styles</a:t>
            </a:r>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A1191E06-6496-49A6-8744-854ECEC00F00}"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87478188-9B59-44EB-8786-7037C0B3CC8C}"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547453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0" y="4800824"/>
            <a:ext cx="7314903" cy="567035"/>
          </a:xfrm>
          <a:prstGeom prst="rect">
            <a:avLst/>
          </a:prstGeom>
        </p:spPr>
        <p:txBody>
          <a:bodyPr anchor="b"/>
          <a:lstStyle>
            <a:lvl1pPr algn="l">
              <a:defRPr sz="1406" b="1"/>
            </a:lvl1pPr>
          </a:lstStyle>
          <a:p>
            <a:r>
              <a:rPr lang="en-AU"/>
              <a:t>Click to edit Master title style</a:t>
            </a:r>
            <a:endParaRPr lang="en-US"/>
          </a:p>
        </p:txBody>
      </p:sp>
      <p:sp>
        <p:nvSpPr>
          <p:cNvPr id="3" name="Picture Placeholder 2"/>
          <p:cNvSpPr>
            <a:spLocks noGrp="1"/>
          </p:cNvSpPr>
          <p:nvPr>
            <p:ph type="pic" idx="1"/>
          </p:nvPr>
        </p:nvSpPr>
        <p:spPr>
          <a:xfrm>
            <a:off x="2390180" y="612800"/>
            <a:ext cx="7314903" cy="4114354"/>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p>
        </p:txBody>
      </p:sp>
      <p:sp>
        <p:nvSpPr>
          <p:cNvPr id="4" name="Text Placeholder 3"/>
          <p:cNvSpPr>
            <a:spLocks noGrp="1"/>
          </p:cNvSpPr>
          <p:nvPr>
            <p:ph type="body" sz="half" idx="2"/>
          </p:nvPr>
        </p:nvSpPr>
        <p:spPr>
          <a:xfrm>
            <a:off x="2390180" y="5367859"/>
            <a:ext cx="7314903" cy="804788"/>
          </a:xfrm>
          <a:prstGeom prst="rect">
            <a:avLst/>
          </a:prstGeo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AU"/>
              <a:t>Click to edit Master text styles</a:t>
            </a:r>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6410E3A5-4575-4430-93A7-D32743FF12DB}"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5F4CD724-C050-4B82-AFA9-E64EB29B0865}"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2469550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610196" y="1600647"/>
            <a:ext cx="10971609" cy="4525119"/>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3980476A-38C9-4995-9D45-23856F322171}"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7D64A7DD-141A-4C41-B735-4076E97BBC33}"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843364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03" y="274588"/>
            <a:ext cx="2742902" cy="5851178"/>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10195" y="274588"/>
            <a:ext cx="8085833" cy="5851178"/>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3666C716-E09D-4C70-85CF-5D325C9FAD45}"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1B296A82-3B6F-40ED-AEBA-8A802D1EF776}"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718539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
            <a:ext cx="12192000" cy="6126163"/>
          </a:xfrm>
          <a:prstGeom prst="rect">
            <a:avLst/>
          </a:prstGeom>
        </p:spPr>
        <p:txBody>
          <a:bodyPr lIns="130046" tIns="65023" rIns="130046" bIns="65023"/>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3" name="Date Placeholder 2"/>
          <p:cNvSpPr>
            <a:spLocks noGrp="1" noChangeArrowheads="1"/>
          </p:cNvSpPr>
          <p:nvPr>
            <p:ph type="dt" sz="half" idx="10"/>
          </p:nvPr>
        </p:nvSpPr>
        <p:spPr>
          <a:xfrm>
            <a:off x="610196" y="6356821"/>
            <a:ext cx="2844106" cy="365001"/>
          </a:xfrm>
          <a:prstGeom prst="rect">
            <a:avLst/>
          </a:prstGeom>
        </p:spPr>
        <p:txBody>
          <a:bodyPr lIns="130046" tIns="65023" rIns="130046" bIns="65023"/>
          <a:lstStyle>
            <a:lvl1pPr>
              <a:defRPr>
                <a:latin typeface="Helvetica" charset="0"/>
                <a:ea typeface="ＭＳ Ｐゴシック" pitchFamily="34" charset="-128"/>
                <a:cs typeface="+mn-cs"/>
                <a:sym typeface="Helvetica" charset="0"/>
              </a:defRPr>
            </a:lvl1pPr>
          </a:lstStyle>
          <a:p>
            <a:pPr defTabSz="410751" eaLnBrk="0" fontAlgn="base" hangingPunct="0">
              <a:spcBef>
                <a:spcPct val="0"/>
              </a:spcBef>
              <a:spcAft>
                <a:spcPct val="0"/>
              </a:spcAft>
              <a:defRPr/>
            </a:pPr>
            <a:endParaRPr lang="en-US" sz="4922">
              <a:solidFill>
                <a:srgbClr val="000000"/>
              </a:solidFill>
            </a:endParaRPr>
          </a:p>
        </p:txBody>
      </p:sp>
      <p:sp>
        <p:nvSpPr>
          <p:cNvPr id="4" name="Footer Placeholder 3"/>
          <p:cNvSpPr>
            <a:spLocks noGrp="1" noChangeArrowheads="1"/>
          </p:cNvSpPr>
          <p:nvPr>
            <p:ph type="ftr" sz="quarter" idx="11"/>
          </p:nvPr>
        </p:nvSpPr>
        <p:spPr>
          <a:xfrm>
            <a:off x="4165700" y="6356821"/>
            <a:ext cx="3860602" cy="365001"/>
          </a:xfrm>
          <a:prstGeom prst="rect">
            <a:avLst/>
          </a:prstGeom>
        </p:spPr>
        <p:txBody>
          <a:bodyPr lIns="130046" tIns="65023" rIns="130046" bIns="65023"/>
          <a:lstStyle>
            <a:lvl1pPr>
              <a:defRPr>
                <a:latin typeface="Helvetica" charset="0"/>
                <a:ea typeface="ＭＳ Ｐゴシック" pitchFamily="34" charset="-128"/>
                <a:cs typeface="+mn-cs"/>
                <a:sym typeface="Helvetica" charset="0"/>
              </a:defRPr>
            </a:lvl1pPr>
          </a:lstStyle>
          <a:p>
            <a:pPr defTabSz="410751" eaLnBrk="0" fontAlgn="base" hangingPunct="0">
              <a:spcBef>
                <a:spcPct val="0"/>
              </a:spcBef>
              <a:spcAft>
                <a:spcPct val="0"/>
              </a:spcAft>
              <a:defRPr/>
            </a:pPr>
            <a:endParaRPr lang="en-US" sz="4922">
              <a:solidFill>
                <a:srgbClr val="000000"/>
              </a:solidFill>
            </a:endParaRPr>
          </a:p>
        </p:txBody>
      </p:sp>
      <p:sp>
        <p:nvSpPr>
          <p:cNvPr id="5" name="Slide Number Placeholder 4"/>
          <p:cNvSpPr>
            <a:spLocks noGrp="1" noChangeArrowheads="1"/>
          </p:cNvSpPr>
          <p:nvPr>
            <p:ph type="sldNum" sz="quarter" idx="12"/>
          </p:nvPr>
        </p:nvSpPr>
        <p:spPr>
          <a:xfrm>
            <a:off x="8737700" y="6356821"/>
            <a:ext cx="2844105" cy="365001"/>
          </a:xfrm>
          <a:prstGeom prst="rect">
            <a:avLst/>
          </a:prstGeom>
        </p:spPr>
        <p:txBody>
          <a:bodyPr vert="horz" wrap="square" lIns="130046" tIns="65023" rIns="130046" bIns="65023" numCol="1" anchor="t" anchorCtr="0" compatLnSpc="1">
            <a:prstTxWarp prst="textNoShape">
              <a:avLst/>
            </a:prstTxWarp>
          </a:bodyPr>
          <a:lstStyle>
            <a:lvl1pPr>
              <a:defRPr>
                <a:cs typeface="Helvetica" panose="020B0604020202020204" pitchFamily="34" charset="0"/>
              </a:defRPr>
            </a:lvl1pPr>
          </a:lstStyle>
          <a:p>
            <a:pPr defTabSz="410751" eaLnBrk="0" fontAlgn="base" hangingPunct="0">
              <a:spcBef>
                <a:spcPct val="0"/>
              </a:spcBef>
              <a:spcAft>
                <a:spcPct val="0"/>
              </a:spcAft>
              <a:defRPr/>
            </a:pPr>
            <a:fld id="{598A8A8D-DC49-4BF7-AA55-B5A074AC3158}"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eaLnBrk="0" fontAlgn="base" hangingPunct="0">
                <a:spcBef>
                  <a:spcPct val="0"/>
                </a:spcBef>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753906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5" y="2130848"/>
            <a:ext cx="10364391" cy="1470049"/>
          </a:xfrm>
          <a:prstGeom prst="rect">
            <a:avLst/>
          </a:prstGeom>
        </p:spPr>
        <p:txBody>
          <a:bodyPr/>
          <a:lstStyle/>
          <a:p>
            <a:r>
              <a:rPr lang="en-AU"/>
              <a:t>Click to edit Master title style</a:t>
            </a:r>
            <a:endParaRPr lang="en-US"/>
          </a:p>
        </p:txBody>
      </p:sp>
      <p:sp>
        <p:nvSpPr>
          <p:cNvPr id="3" name="Subtitle 2"/>
          <p:cNvSpPr>
            <a:spLocks noGrp="1"/>
          </p:cNvSpPr>
          <p:nvPr>
            <p:ph type="subTitle" idx="1"/>
          </p:nvPr>
        </p:nvSpPr>
        <p:spPr>
          <a:xfrm>
            <a:off x="1829098" y="3886647"/>
            <a:ext cx="8533805" cy="1752451"/>
          </a:xfrm>
          <a:prstGeom prst="rect">
            <a:avLst/>
          </a:prstGeom>
        </p:spPr>
        <p:txBody>
          <a:bodyPr/>
          <a:lstStyle>
            <a:lvl1pPr marL="0" indent="0" algn="ctr">
              <a:buNone/>
              <a:defRPr>
                <a:solidFill>
                  <a:schemeClr val="tx1">
                    <a:tint val="75000"/>
                  </a:schemeClr>
                </a:solidFill>
              </a:defRPr>
            </a:lvl1pPr>
            <a:lvl2pPr marL="321457" indent="0" algn="ctr">
              <a:buNone/>
              <a:defRPr>
                <a:solidFill>
                  <a:schemeClr val="tx1">
                    <a:tint val="75000"/>
                  </a:schemeClr>
                </a:solidFill>
              </a:defRPr>
            </a:lvl2pPr>
            <a:lvl3pPr marL="642915" indent="0" algn="ctr">
              <a:buNone/>
              <a:defRPr>
                <a:solidFill>
                  <a:schemeClr val="tx1">
                    <a:tint val="75000"/>
                  </a:schemeClr>
                </a:solidFill>
              </a:defRPr>
            </a:lvl3pPr>
            <a:lvl4pPr marL="964372" indent="0" algn="ctr">
              <a:buNone/>
              <a:defRPr>
                <a:solidFill>
                  <a:schemeClr val="tx1">
                    <a:tint val="75000"/>
                  </a:schemeClr>
                </a:solidFill>
              </a:defRPr>
            </a:lvl4pPr>
            <a:lvl5pPr marL="1285829" indent="0" algn="ctr">
              <a:buNone/>
              <a:defRPr>
                <a:solidFill>
                  <a:schemeClr val="tx1">
                    <a:tint val="75000"/>
                  </a:schemeClr>
                </a:solidFill>
              </a:defRPr>
            </a:lvl5pPr>
            <a:lvl6pPr marL="1607287" indent="0" algn="ctr">
              <a:buNone/>
              <a:defRPr>
                <a:solidFill>
                  <a:schemeClr val="tx1">
                    <a:tint val="75000"/>
                  </a:schemeClr>
                </a:solidFill>
              </a:defRPr>
            </a:lvl6pPr>
            <a:lvl7pPr marL="1928744" indent="0" algn="ctr">
              <a:buNone/>
              <a:defRPr>
                <a:solidFill>
                  <a:schemeClr val="tx1">
                    <a:tint val="75000"/>
                  </a:schemeClr>
                </a:solidFill>
              </a:defRPr>
            </a:lvl7pPr>
            <a:lvl8pPr marL="2250201" indent="0" algn="ctr">
              <a:buNone/>
              <a:defRPr>
                <a:solidFill>
                  <a:schemeClr val="tx1">
                    <a:tint val="75000"/>
                  </a:schemeClr>
                </a:solidFill>
              </a:defRPr>
            </a:lvl8pPr>
            <a:lvl9pPr marL="257165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FB173C2F-7BE1-4E05-8ACD-C767D893C6E1}"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6B7A3831-3B3E-41A0-81A5-E4B6D22FFD5B}"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334117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610196" y="1600647"/>
            <a:ext cx="10971609" cy="4525119"/>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442F8D4A-ADAF-4587-AA14-B9F73615AD0E}"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3A9ACE93-5252-48E5-83A6-954C20759867}"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1058194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1"/>
            <a:ext cx="10362902" cy="1361777"/>
          </a:xfrm>
          <a:prstGeom prst="rect">
            <a:avLst/>
          </a:prstGeom>
        </p:spPr>
        <p:txBody>
          <a:bodyPr anchor="t"/>
          <a:lstStyle>
            <a:lvl1pPr algn="l">
              <a:defRPr sz="2812" b="1" cap="all"/>
            </a:lvl1pPr>
          </a:lstStyle>
          <a:p>
            <a:r>
              <a:rPr lang="en-AU"/>
              <a:t>Click to edit Master title style</a:t>
            </a:r>
            <a:endParaRPr lang="en-US"/>
          </a:p>
        </p:txBody>
      </p:sp>
      <p:sp>
        <p:nvSpPr>
          <p:cNvPr id="3" name="Text Placeholder 2"/>
          <p:cNvSpPr>
            <a:spLocks noGrp="1"/>
          </p:cNvSpPr>
          <p:nvPr>
            <p:ph type="body" idx="1"/>
          </p:nvPr>
        </p:nvSpPr>
        <p:spPr>
          <a:xfrm>
            <a:off x="962918" y="2906613"/>
            <a:ext cx="10362902" cy="1500188"/>
          </a:xfrm>
          <a:prstGeom prst="rect">
            <a:avLst/>
          </a:prstGeom>
        </p:spPr>
        <p:txBody>
          <a:bodyPr anchor="b"/>
          <a:lstStyle>
            <a:lvl1pPr marL="0" indent="0">
              <a:buNone/>
              <a:defRPr sz="1406">
                <a:solidFill>
                  <a:schemeClr val="tx1">
                    <a:tint val="75000"/>
                  </a:schemeClr>
                </a:solidFill>
              </a:defRPr>
            </a:lvl1pPr>
            <a:lvl2pPr marL="321457" indent="0">
              <a:buNone/>
              <a:defRPr sz="1266">
                <a:solidFill>
                  <a:schemeClr val="tx1">
                    <a:tint val="75000"/>
                  </a:schemeClr>
                </a:solidFill>
              </a:defRPr>
            </a:lvl2pPr>
            <a:lvl3pPr marL="642915" indent="0">
              <a:buNone/>
              <a:defRPr sz="1125">
                <a:solidFill>
                  <a:schemeClr val="tx1">
                    <a:tint val="75000"/>
                  </a:schemeClr>
                </a:solidFill>
              </a:defRPr>
            </a:lvl3pPr>
            <a:lvl4pPr marL="964372" indent="0">
              <a:buNone/>
              <a:defRPr sz="984">
                <a:solidFill>
                  <a:schemeClr val="tx1">
                    <a:tint val="75000"/>
                  </a:schemeClr>
                </a:solidFill>
              </a:defRPr>
            </a:lvl4pPr>
            <a:lvl5pPr marL="1285829" indent="0">
              <a:buNone/>
              <a:defRPr sz="984">
                <a:solidFill>
                  <a:schemeClr val="tx1">
                    <a:tint val="75000"/>
                  </a:schemeClr>
                </a:solidFill>
              </a:defRPr>
            </a:lvl5pPr>
            <a:lvl6pPr marL="1607287" indent="0">
              <a:buNone/>
              <a:defRPr sz="984">
                <a:solidFill>
                  <a:schemeClr val="tx1">
                    <a:tint val="75000"/>
                  </a:schemeClr>
                </a:solidFill>
              </a:defRPr>
            </a:lvl6pPr>
            <a:lvl7pPr marL="1928744" indent="0">
              <a:buNone/>
              <a:defRPr sz="984">
                <a:solidFill>
                  <a:schemeClr val="tx1">
                    <a:tint val="75000"/>
                  </a:schemeClr>
                </a:solidFill>
              </a:defRPr>
            </a:lvl7pPr>
            <a:lvl8pPr marL="2250201" indent="0">
              <a:buNone/>
              <a:defRPr sz="984">
                <a:solidFill>
                  <a:schemeClr val="tx1">
                    <a:tint val="75000"/>
                  </a:schemeClr>
                </a:solidFill>
              </a:defRPr>
            </a:lvl8pPr>
            <a:lvl9pPr marL="2571659" indent="0">
              <a:buNone/>
              <a:defRPr sz="984">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3F607E7E-A1AD-47C6-97CA-086045B4F140}"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D7B3A255-DE44-4F22-B447-BDD59F4493D5}"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2355023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610196" y="1600647"/>
            <a:ext cx="5414367" cy="4525119"/>
          </a:xfrm>
          <a:prstGeom prst="rect">
            <a:avLst/>
          </a:prstGeo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67438" y="1600647"/>
            <a:ext cx="5414367" cy="4525119"/>
          </a:xfrm>
          <a:prstGeom prst="rect">
            <a:avLst/>
          </a:prstGeo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76362DD3-DB11-4116-8A3A-86AEF103DD9F}"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FB4FAAE2-3E0A-412E-A744-B8FA252447B0}"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203694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13" name="Picture 12" descr="MCRI-39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28" name="Title 1"/>
          <p:cNvSpPr>
            <a:spLocks noGrp="1"/>
          </p:cNvSpPr>
          <p:nvPr>
            <p:ph type="ctrTitle" hasCustomPrompt="1"/>
          </p:nvPr>
        </p:nvSpPr>
        <p:spPr>
          <a:xfrm>
            <a:off x="741949" y="1725497"/>
            <a:ext cx="7717625" cy="1114964"/>
          </a:xfrm>
        </p:spPr>
        <p:txBody>
          <a:bodyPr anchor="b">
            <a:normAutofit/>
          </a:bodyPr>
          <a:lstStyle>
            <a:lvl1pPr marL="0" indent="0" algn="l">
              <a:defRPr sz="3500" baseline="0">
                <a:solidFill>
                  <a:schemeClr val="bg1"/>
                </a:solidFill>
              </a:defRPr>
            </a:lvl1pPr>
          </a:lstStyle>
          <a:p>
            <a:br>
              <a:rPr lang="en-US" dirty="0"/>
            </a:br>
            <a:r>
              <a:rPr lang="en-US" dirty="0"/>
              <a:t>Cover Main heading – White, allow</a:t>
            </a:r>
            <a:br>
              <a:rPr lang="en-US" dirty="0"/>
            </a:br>
            <a:r>
              <a:rPr lang="en-US" dirty="0"/>
              <a:t>for max. two lines in Trebuchet 35pt</a:t>
            </a:r>
          </a:p>
        </p:txBody>
      </p:sp>
      <p:sp>
        <p:nvSpPr>
          <p:cNvPr id="29"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sp>
        <p:nvSpPr>
          <p:cNvPr id="31" name="Text Placeholder 9"/>
          <p:cNvSpPr>
            <a:spLocks noGrp="1"/>
          </p:cNvSpPr>
          <p:nvPr>
            <p:ph type="body" sz="quarter" idx="13" hasCustomPrompt="1"/>
          </p:nvPr>
        </p:nvSpPr>
        <p:spPr>
          <a:xfrm>
            <a:off x="757992" y="3595828"/>
            <a:ext cx="3316703" cy="313041"/>
          </a:xfrm>
        </p:spPr>
        <p:txBody>
          <a:bodyPr/>
          <a:lstStyle>
            <a:lvl1pPr>
              <a:defRPr sz="1400">
                <a:solidFill>
                  <a:schemeClr val="bg1"/>
                </a:solidFill>
              </a:defRPr>
            </a:lvl1pPr>
          </a:lstStyle>
          <a:p>
            <a:pPr lvl="0"/>
            <a:r>
              <a:rPr lang="en-US" dirty="0"/>
              <a:t>DD.MM.YY - Trebuchet 14pt</a:t>
            </a:r>
          </a:p>
        </p:txBody>
      </p:sp>
      <p:sp>
        <p:nvSpPr>
          <p:cNvPr id="10" name="TextBox 9"/>
          <p:cNvSpPr txBox="1"/>
          <p:nvPr userDrawn="1"/>
        </p:nvSpPr>
        <p:spPr>
          <a:xfrm>
            <a:off x="743603" y="6388476"/>
            <a:ext cx="7123387" cy="276999"/>
          </a:xfrm>
          <a:prstGeom prst="rect">
            <a:avLst/>
          </a:prstGeom>
          <a:noFill/>
        </p:spPr>
        <p:txBody>
          <a:bodyPr wrap="square" rtlCol="0">
            <a:spAutoFit/>
          </a:bodyPr>
          <a:lstStyle/>
          <a:p>
            <a:r>
              <a:rPr lang="en-AU" sz="1200" dirty="0">
                <a:solidFill>
                  <a:schemeClr val="bg1"/>
                </a:solidFill>
              </a:rPr>
              <a:t>@ Murdoch</a:t>
            </a:r>
            <a:r>
              <a:rPr lang="en-AU" sz="1200" baseline="0" dirty="0">
                <a:solidFill>
                  <a:schemeClr val="bg1"/>
                </a:solidFill>
              </a:rPr>
              <a:t> Children’s Research Institute, 2017</a:t>
            </a:r>
            <a:endParaRPr lang="en-AU" sz="1200" dirty="0">
              <a:solidFill>
                <a:schemeClr val="bg1"/>
              </a:solidFill>
            </a:endParaRPr>
          </a:p>
        </p:txBody>
      </p:sp>
    </p:spTree>
    <p:extLst>
      <p:ext uri="{BB962C8B-B14F-4D97-AF65-F5344CB8AC3E}">
        <p14:creationId xmlns:p14="http://schemas.microsoft.com/office/powerpoint/2010/main" val="24503328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10196" y="1534791"/>
            <a:ext cx="5386090" cy="639589"/>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AU"/>
              <a:t>Click to edit Master text styles</a:t>
            </a:r>
          </a:p>
        </p:txBody>
      </p:sp>
      <p:sp>
        <p:nvSpPr>
          <p:cNvPr id="4" name="Content Placeholder 3"/>
          <p:cNvSpPr>
            <a:spLocks noGrp="1"/>
          </p:cNvSpPr>
          <p:nvPr>
            <p:ph sz="half" idx="2"/>
          </p:nvPr>
        </p:nvSpPr>
        <p:spPr>
          <a:xfrm>
            <a:off x="610196" y="2174379"/>
            <a:ext cx="5386090" cy="3951387"/>
          </a:xfrm>
          <a:prstGeom prst="rect">
            <a:avLst/>
          </a:prstGeo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2739" y="1534791"/>
            <a:ext cx="5389066" cy="639589"/>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AU"/>
              <a:t>Click to edit Master text styles</a:t>
            </a:r>
          </a:p>
        </p:txBody>
      </p:sp>
      <p:sp>
        <p:nvSpPr>
          <p:cNvPr id="6" name="Content Placeholder 5"/>
          <p:cNvSpPr>
            <a:spLocks noGrp="1"/>
          </p:cNvSpPr>
          <p:nvPr>
            <p:ph sz="quarter" idx="4"/>
          </p:nvPr>
        </p:nvSpPr>
        <p:spPr>
          <a:xfrm>
            <a:off x="6192739" y="2174379"/>
            <a:ext cx="5389066" cy="3951387"/>
          </a:xfrm>
          <a:prstGeom prst="rect">
            <a:avLst/>
          </a:prstGeo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2F17654D-71F1-4C86-9E4E-51DCC5CC3064}"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8" name="Footer Placeholder 7"/>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9" name="Slide Number Placeholder 8"/>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F3DD9373-FB0E-48E9-8A72-DA5187EE6CA0}"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2579528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Date Placeholder 2"/>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8E8CD9B7-E557-49B0-A14E-0482ADE09048}"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4" name="Footer Placeholder 3"/>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5" name="Slide Number Placeholder 4"/>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F0FBB8A2-168C-4A6E-92AE-2CB2FB110BF3}"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15735673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C7D2E8B8-5C90-4760-BD40-FA35C1090CB2}"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3" name="Footer Placeholder 2"/>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4" name="Slide Number Placeholder 3"/>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25488DD5-5026-4283-9D8F-945B9C591C5C}"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3642385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6" y="273473"/>
            <a:ext cx="4010918" cy="1161975"/>
          </a:xfrm>
          <a:prstGeom prst="rect">
            <a:avLst/>
          </a:prstGeom>
        </p:spPr>
        <p:txBody>
          <a:bodyPr anchor="b"/>
          <a:lstStyle>
            <a:lvl1pPr algn="l">
              <a:defRPr sz="1406" b="1"/>
            </a:lvl1pPr>
          </a:lstStyle>
          <a:p>
            <a:r>
              <a:rPr lang="en-AU"/>
              <a:t>Click to edit Master title style</a:t>
            </a:r>
            <a:endParaRPr lang="en-US"/>
          </a:p>
        </p:txBody>
      </p:sp>
      <p:sp>
        <p:nvSpPr>
          <p:cNvPr id="3" name="Content Placeholder 2"/>
          <p:cNvSpPr>
            <a:spLocks noGrp="1"/>
          </p:cNvSpPr>
          <p:nvPr>
            <p:ph idx="1"/>
          </p:nvPr>
        </p:nvSpPr>
        <p:spPr>
          <a:xfrm>
            <a:off x="4766965" y="273472"/>
            <a:ext cx="6814839" cy="5852294"/>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10196" y="1435448"/>
            <a:ext cx="4010918" cy="4690318"/>
          </a:xfrm>
          <a:prstGeom prst="rect">
            <a:avLst/>
          </a:prstGeo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AU"/>
              <a:t>Click to edit Master text styles</a:t>
            </a:r>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EB4FDCF1-F23E-452A-851F-59D4D1B30380}"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11433E70-09E7-441A-B3B4-7C198B2C08F9}"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9477240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0" y="4800824"/>
            <a:ext cx="7314903" cy="567035"/>
          </a:xfrm>
          <a:prstGeom prst="rect">
            <a:avLst/>
          </a:prstGeom>
        </p:spPr>
        <p:txBody>
          <a:bodyPr anchor="b"/>
          <a:lstStyle>
            <a:lvl1pPr algn="l">
              <a:defRPr sz="1406" b="1"/>
            </a:lvl1pPr>
          </a:lstStyle>
          <a:p>
            <a:r>
              <a:rPr lang="en-AU"/>
              <a:t>Click to edit Master title style</a:t>
            </a:r>
            <a:endParaRPr lang="en-US"/>
          </a:p>
        </p:txBody>
      </p:sp>
      <p:sp>
        <p:nvSpPr>
          <p:cNvPr id="3" name="Picture Placeholder 2"/>
          <p:cNvSpPr>
            <a:spLocks noGrp="1"/>
          </p:cNvSpPr>
          <p:nvPr>
            <p:ph type="pic" idx="1"/>
          </p:nvPr>
        </p:nvSpPr>
        <p:spPr>
          <a:xfrm>
            <a:off x="2390180" y="612800"/>
            <a:ext cx="7314903" cy="4114354"/>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p>
        </p:txBody>
      </p:sp>
      <p:sp>
        <p:nvSpPr>
          <p:cNvPr id="4" name="Text Placeholder 3"/>
          <p:cNvSpPr>
            <a:spLocks noGrp="1"/>
          </p:cNvSpPr>
          <p:nvPr>
            <p:ph type="body" sz="half" idx="2"/>
          </p:nvPr>
        </p:nvSpPr>
        <p:spPr>
          <a:xfrm>
            <a:off x="2390180" y="5367859"/>
            <a:ext cx="7314903" cy="804788"/>
          </a:xfrm>
          <a:prstGeom prst="rect">
            <a:avLst/>
          </a:prstGeo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AU"/>
              <a:t>Click to edit Master text styles</a:t>
            </a:r>
          </a:p>
        </p:txBody>
      </p:sp>
      <p:sp>
        <p:nvSpPr>
          <p:cNvPr id="5" name="Date Placeholder 4"/>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2A3CBEC7-667F-42E3-B4A9-5ABFD775935B}"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6" name="Footer Placeholder 5"/>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7" name="Slide Number Placeholder 6"/>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80E16848-2774-4DEF-A135-07D813FEA35D}"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104244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0196" y="274588"/>
            <a:ext cx="10971609" cy="114300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610196" y="1600647"/>
            <a:ext cx="10971609" cy="4525119"/>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B6F77F96-9804-41CD-A947-7B57C6A734AB}"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3AFDF132-93B8-4200-8580-58E39D3A5FCE}"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12814399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03" y="274588"/>
            <a:ext cx="2742902" cy="5851178"/>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10195" y="274588"/>
            <a:ext cx="8085833" cy="5851178"/>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10196" y="6356821"/>
            <a:ext cx="2844106" cy="365001"/>
          </a:xfrm>
          <a:prstGeom prst="rect">
            <a:avLst/>
          </a:prstGeom>
        </p:spPr>
        <p:txBody>
          <a:bodyPr vert="horz" wrap="square" lIns="91440" tIns="45720" rIns="91440" bIns="45720" numCol="1" anchor="t" anchorCtr="0" compatLnSpc="1">
            <a:prstTxWarp prst="textNoShape">
              <a:avLst/>
            </a:prstTxWarp>
          </a:bodyPr>
          <a:lstStyle>
            <a:lvl1pPr eaLnBrk="1" hangingPunct="0">
              <a:lnSpc>
                <a:spcPct val="90000"/>
              </a:lnSpc>
              <a:spcBef>
                <a:spcPts val="1125"/>
              </a:spcBef>
              <a:defRPr>
                <a:latin typeface="Helvetica" panose="020B0604020202020204" pitchFamily="34" charset="0"/>
                <a:cs typeface="+mn-cs"/>
                <a:sym typeface="Helvetica" panose="020B0604020202020204" pitchFamily="34" charset="0"/>
              </a:defRPr>
            </a:lvl1pPr>
          </a:lstStyle>
          <a:p>
            <a:pPr defTabSz="410751" fontAlgn="base">
              <a:spcAft>
                <a:spcPct val="0"/>
              </a:spcAft>
              <a:defRPr/>
            </a:pPr>
            <a:fld id="{AF3104C9-736F-4ACF-B5FE-593FBA291D73}" type="datetimeFigureOut">
              <a:rPr lang="en-US" sz="4922" smtClean="0">
                <a:solidFill>
                  <a:srgbClr val="000000"/>
                </a:solidFill>
                <a:ea typeface="MS PGothic" panose="020B0600070205080204" pitchFamily="34" charset="-128"/>
              </a:rPr>
              <a:pPr defTabSz="410751" fontAlgn="base">
                <a:spcAft>
                  <a:spcPct val="0"/>
                </a:spcAft>
                <a:defRPr/>
              </a:pPr>
              <a:t>5/14/2024</a:t>
            </a:fld>
            <a:endParaRPr lang="en-US" sz="4922">
              <a:solidFill>
                <a:srgbClr val="000000"/>
              </a:solidFill>
              <a:ea typeface="MS PGothic" panose="020B0600070205080204" pitchFamily="34" charset="-128"/>
            </a:endParaRPr>
          </a:p>
        </p:txBody>
      </p:sp>
      <p:sp>
        <p:nvSpPr>
          <p:cNvPr id="5" name="Footer Placeholder 4"/>
          <p:cNvSpPr>
            <a:spLocks noGrp="1"/>
          </p:cNvSpPr>
          <p:nvPr>
            <p:ph type="ftr" sz="quarter" idx="11"/>
          </p:nvPr>
        </p:nvSpPr>
        <p:spPr>
          <a:xfrm>
            <a:off x="4165700" y="6356821"/>
            <a:ext cx="3860602" cy="365001"/>
          </a:xfrm>
          <a:prstGeom prst="rect">
            <a:avLst/>
          </a:prstGeom>
        </p:spPr>
        <p:txBody>
          <a:bodyPr/>
          <a:lstStyle>
            <a:lvl1pPr eaLnBrk="1" hangingPunct="0">
              <a:lnSpc>
                <a:spcPct val="90000"/>
              </a:lnSpc>
              <a:spcBef>
                <a:spcPts val="1125"/>
              </a:spcBef>
              <a:defRPr>
                <a:latin typeface="Helvetica" charset="0"/>
                <a:ea typeface="ＭＳ Ｐゴシック" charset="0"/>
                <a:cs typeface="ＭＳ Ｐゴシック" charset="0"/>
                <a:sym typeface="Helvetica" charset="0"/>
              </a:defRPr>
            </a:lvl1pPr>
          </a:lstStyle>
          <a:p>
            <a:pPr defTabSz="410751" fontAlgn="base">
              <a:spcAft>
                <a:spcPct val="0"/>
              </a:spcAft>
              <a:defRPr/>
            </a:pPr>
            <a:endParaRPr lang="en-US" sz="4922">
              <a:solidFill>
                <a:srgbClr val="000000"/>
              </a:solidFill>
            </a:endParaRPr>
          </a:p>
        </p:txBody>
      </p:sp>
      <p:sp>
        <p:nvSpPr>
          <p:cNvPr id="6" name="Slide Number Placeholder 5"/>
          <p:cNvSpPr>
            <a:spLocks noGrp="1"/>
          </p:cNvSpPr>
          <p:nvPr>
            <p:ph type="sldNum" sz="quarter" idx="12"/>
          </p:nvPr>
        </p:nvSpPr>
        <p:spPr>
          <a:xfrm>
            <a:off x="8737700" y="6356821"/>
            <a:ext cx="2844105" cy="365001"/>
          </a:xfrm>
          <a:prstGeom prst="rect">
            <a:avLst/>
          </a:prstGeom>
        </p:spPr>
        <p:txBody>
          <a:bodyPr vert="horz" wrap="square" lIns="91440" tIns="45720" rIns="91440" bIns="45720" numCol="1" anchor="t" anchorCtr="0" compatLnSpc="1">
            <a:prstTxWarp prst="textNoShape">
              <a:avLst/>
            </a:prstTxWarp>
          </a:bodyPr>
          <a:lstStyle>
            <a:lvl1pPr eaLnBrk="1">
              <a:lnSpc>
                <a:spcPct val="90000"/>
              </a:lnSpc>
              <a:spcBef>
                <a:spcPts val="1125"/>
              </a:spcBef>
              <a:defRPr>
                <a:cs typeface="Helvetica" panose="020B0604020202020204" pitchFamily="34" charset="0"/>
              </a:defRPr>
            </a:lvl1pPr>
          </a:lstStyle>
          <a:p>
            <a:pPr defTabSz="410751" fontAlgn="base" hangingPunct="0">
              <a:spcAft>
                <a:spcPct val="0"/>
              </a:spcAft>
              <a:defRPr/>
            </a:pPr>
            <a:fld id="{55C81677-C3A0-4235-A608-069ABFCF0AEE}" type="slidenum">
              <a:rPr lang="en-US" altLang="en-US" sz="4922" smtClean="0">
                <a:solidFill>
                  <a:srgbClr val="000000"/>
                </a:solidFill>
                <a:latin typeface="Helvetica" panose="020B0604020202020204" pitchFamily="34" charset="0"/>
                <a:ea typeface="MS PGothic" panose="020B0600070205080204" pitchFamily="34" charset="-128"/>
                <a:sym typeface="Helvetica" panose="020B0604020202020204" pitchFamily="34" charset="0"/>
              </a:rPr>
              <a:pPr defTabSz="410751" fontAlgn="base" hangingPunct="0">
                <a:spcAft>
                  <a:spcPct val="0"/>
                </a:spcAft>
                <a:defRPr/>
              </a:pPr>
              <a:t>‹#›</a:t>
            </a:fld>
            <a:endParaRPr lang="en-US" altLang="en-US"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1137638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sp>
        <p:nvSpPr>
          <p:cNvPr id="2" name="Title 1"/>
          <p:cNvSpPr>
            <a:spLocks noGrp="1"/>
          </p:cNvSpPr>
          <p:nvPr>
            <p:ph type="title"/>
          </p:nvPr>
        </p:nvSpPr>
        <p:spPr>
          <a:xfrm>
            <a:off x="256032" y="174882"/>
            <a:ext cx="11682153" cy="1143000"/>
          </a:xfrm>
        </p:spPr>
        <p:txBody>
          <a:bodyPr vert="horz" lIns="91440" tIns="45720" rIns="91440" bIns="45720" rtlCol="0" anchor="ctr">
            <a:normAutofit/>
          </a:bodyPr>
          <a:lstStyle>
            <a:lvl1pPr>
              <a:defRPr lang="en-US">
                <a:solidFill>
                  <a:schemeClr val="accent2"/>
                </a:solidFill>
              </a:defRPr>
            </a:lvl1pPr>
          </a:lstStyle>
          <a:p>
            <a:pPr lvl="0"/>
            <a:r>
              <a:rPr lang="en-US" dirty="0"/>
              <a:t>Click to edit Master title style</a:t>
            </a:r>
          </a:p>
        </p:txBody>
      </p:sp>
      <p:sp>
        <p:nvSpPr>
          <p:cNvPr id="7" name="Content Placeholder 2">
            <a:extLst>
              <a:ext uri="{FF2B5EF4-FFF2-40B4-BE49-F238E27FC236}">
                <a16:creationId xmlns:a16="http://schemas.microsoft.com/office/drawing/2014/main" id="{0F58F7D8-15C0-41E8-8E72-D27759547138}"/>
              </a:ext>
            </a:extLst>
          </p:cNvPr>
          <p:cNvSpPr>
            <a:spLocks noGrp="1"/>
          </p:cNvSpPr>
          <p:nvPr>
            <p:ph idx="1"/>
          </p:nvPr>
        </p:nvSpPr>
        <p:spPr>
          <a:xfrm>
            <a:off x="256031" y="1926625"/>
            <a:ext cx="11682153"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a:extLst>
              <a:ext uri="{FF2B5EF4-FFF2-40B4-BE49-F238E27FC236}">
                <a16:creationId xmlns:a16="http://schemas.microsoft.com/office/drawing/2014/main" id="{E06C156E-7C8A-4DF2-ACC3-1AAC782F8D0D}"/>
              </a:ext>
            </a:extLst>
          </p:cNvPr>
          <p:cNvSpPr>
            <a:spLocks noGrp="1"/>
          </p:cNvSpPr>
          <p:nvPr>
            <p:ph type="body" sz="quarter" idx="15" hasCustomPrompt="1"/>
          </p:nvPr>
        </p:nvSpPr>
        <p:spPr>
          <a:xfrm>
            <a:off x="256031" y="1418226"/>
            <a:ext cx="11682153"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cxnSp>
        <p:nvCxnSpPr>
          <p:cNvPr id="14" name="Straight Connector 13">
            <a:extLst>
              <a:ext uri="{FF2B5EF4-FFF2-40B4-BE49-F238E27FC236}">
                <a16:creationId xmlns:a16="http://schemas.microsoft.com/office/drawing/2014/main" id="{5177A7FE-95EA-3050-3C17-D58C8BDECE51}"/>
              </a:ext>
            </a:extLst>
          </p:cNvPr>
          <p:cNvCxnSpPr/>
          <p:nvPr userDrawn="1"/>
        </p:nvCxnSpPr>
        <p:spPr>
          <a:xfrm>
            <a:off x="256033" y="1875886"/>
            <a:ext cx="11682152"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81477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2" name="Title 1"/>
          <p:cNvSpPr>
            <a:spLocks noGrp="1"/>
          </p:cNvSpPr>
          <p:nvPr>
            <p:ph type="title"/>
          </p:nvPr>
        </p:nvSpPr>
        <p:spPr>
          <a:xfrm>
            <a:off x="256032" y="174882"/>
            <a:ext cx="11682153" cy="1143000"/>
          </a:xfrm>
        </p:spPr>
        <p:txBody>
          <a:bodyPr vert="horz" lIns="91440" tIns="45720" rIns="91440" bIns="45720" rtlCol="0" anchor="ctr">
            <a:normAutofit/>
          </a:bodyPr>
          <a:lstStyle>
            <a:lvl1pPr>
              <a:defRPr lang="en-US">
                <a:solidFill>
                  <a:schemeClr val="accent2"/>
                </a:solidFill>
              </a:defRPr>
            </a:lvl1pPr>
          </a:lstStyle>
          <a:p>
            <a:pPr lvl="0"/>
            <a:r>
              <a:rPr lang="en-US" dirty="0"/>
              <a:t>Click to edit Master title style</a:t>
            </a:r>
          </a:p>
        </p:txBody>
      </p:sp>
      <p:sp>
        <p:nvSpPr>
          <p:cNvPr id="7" name="Content Placeholder 2">
            <a:extLst>
              <a:ext uri="{FF2B5EF4-FFF2-40B4-BE49-F238E27FC236}">
                <a16:creationId xmlns:a16="http://schemas.microsoft.com/office/drawing/2014/main" id="{0F58F7D8-15C0-41E8-8E72-D27759547138}"/>
              </a:ext>
            </a:extLst>
          </p:cNvPr>
          <p:cNvSpPr>
            <a:spLocks noGrp="1"/>
          </p:cNvSpPr>
          <p:nvPr>
            <p:ph idx="1"/>
          </p:nvPr>
        </p:nvSpPr>
        <p:spPr>
          <a:xfrm>
            <a:off x="256031" y="1926625"/>
            <a:ext cx="5775313"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a:extLst>
              <a:ext uri="{FF2B5EF4-FFF2-40B4-BE49-F238E27FC236}">
                <a16:creationId xmlns:a16="http://schemas.microsoft.com/office/drawing/2014/main" id="{E06C156E-7C8A-4DF2-ACC3-1AAC782F8D0D}"/>
              </a:ext>
            </a:extLst>
          </p:cNvPr>
          <p:cNvSpPr>
            <a:spLocks noGrp="1"/>
          </p:cNvSpPr>
          <p:nvPr>
            <p:ph type="body" sz="quarter" idx="15" hasCustomPrompt="1"/>
          </p:nvPr>
        </p:nvSpPr>
        <p:spPr>
          <a:xfrm>
            <a:off x="256031" y="1418226"/>
            <a:ext cx="5775313"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sp>
        <p:nvSpPr>
          <p:cNvPr id="3" name="Content Placeholder 2">
            <a:extLst>
              <a:ext uri="{FF2B5EF4-FFF2-40B4-BE49-F238E27FC236}">
                <a16:creationId xmlns:a16="http://schemas.microsoft.com/office/drawing/2014/main" id="{5D7896EF-A02C-AE29-62E8-1B2EAF192AE4}"/>
              </a:ext>
            </a:extLst>
          </p:cNvPr>
          <p:cNvSpPr>
            <a:spLocks noGrp="1"/>
          </p:cNvSpPr>
          <p:nvPr>
            <p:ph idx="16"/>
          </p:nvPr>
        </p:nvSpPr>
        <p:spPr>
          <a:xfrm>
            <a:off x="6162873" y="1926625"/>
            <a:ext cx="5775312"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66DFFA31-881E-0215-8767-EA798BD09B7D}"/>
              </a:ext>
            </a:extLst>
          </p:cNvPr>
          <p:cNvSpPr>
            <a:spLocks noGrp="1"/>
          </p:cNvSpPr>
          <p:nvPr>
            <p:ph type="body" sz="quarter" idx="17" hasCustomPrompt="1"/>
          </p:nvPr>
        </p:nvSpPr>
        <p:spPr>
          <a:xfrm>
            <a:off x="6162873" y="1418226"/>
            <a:ext cx="5775312"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cxnSp>
        <p:nvCxnSpPr>
          <p:cNvPr id="10" name="Straight Connector 9">
            <a:extLst>
              <a:ext uri="{FF2B5EF4-FFF2-40B4-BE49-F238E27FC236}">
                <a16:creationId xmlns:a16="http://schemas.microsoft.com/office/drawing/2014/main" id="{55F082BA-E467-BD84-C122-7DB4CBAB997A}"/>
              </a:ext>
            </a:extLst>
          </p:cNvPr>
          <p:cNvCxnSpPr>
            <a:cxnSpLocks/>
          </p:cNvCxnSpPr>
          <p:nvPr userDrawn="1"/>
        </p:nvCxnSpPr>
        <p:spPr>
          <a:xfrm>
            <a:off x="256033" y="1875886"/>
            <a:ext cx="5775312"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C0B2442-A967-4A0A-3194-5FAC216EB8F6}"/>
              </a:ext>
            </a:extLst>
          </p:cNvPr>
          <p:cNvCxnSpPr>
            <a:cxnSpLocks/>
          </p:cNvCxnSpPr>
          <p:nvPr userDrawn="1"/>
        </p:nvCxnSpPr>
        <p:spPr>
          <a:xfrm>
            <a:off x="6162873" y="1876729"/>
            <a:ext cx="5775312"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9307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2" name="Title 1"/>
          <p:cNvSpPr>
            <a:spLocks noGrp="1"/>
          </p:cNvSpPr>
          <p:nvPr>
            <p:ph type="title"/>
          </p:nvPr>
        </p:nvSpPr>
        <p:spPr>
          <a:xfrm>
            <a:off x="256032" y="174882"/>
            <a:ext cx="11682153" cy="1143000"/>
          </a:xfrm>
        </p:spPr>
        <p:txBody>
          <a:bodyPr vert="horz" lIns="91440" tIns="45720" rIns="91440" bIns="45720" rtlCol="0" anchor="ctr">
            <a:normAutofit/>
          </a:bodyPr>
          <a:lstStyle>
            <a:lvl1pPr>
              <a:defRPr lang="en-US">
                <a:solidFill>
                  <a:schemeClr val="accent2"/>
                </a:solidFill>
              </a:defRPr>
            </a:lvl1pPr>
          </a:lstStyle>
          <a:p>
            <a:pPr lvl="0"/>
            <a:r>
              <a:rPr lang="en-US" dirty="0"/>
              <a:t>Click to edit Master title style</a:t>
            </a:r>
          </a:p>
        </p:txBody>
      </p:sp>
      <p:sp>
        <p:nvSpPr>
          <p:cNvPr id="7" name="Content Placeholder 2">
            <a:extLst>
              <a:ext uri="{FF2B5EF4-FFF2-40B4-BE49-F238E27FC236}">
                <a16:creationId xmlns:a16="http://schemas.microsoft.com/office/drawing/2014/main" id="{0F58F7D8-15C0-41E8-8E72-D27759547138}"/>
              </a:ext>
            </a:extLst>
          </p:cNvPr>
          <p:cNvSpPr>
            <a:spLocks noGrp="1"/>
          </p:cNvSpPr>
          <p:nvPr>
            <p:ph idx="1"/>
          </p:nvPr>
        </p:nvSpPr>
        <p:spPr>
          <a:xfrm>
            <a:off x="256032" y="1926625"/>
            <a:ext cx="3886200"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a:extLst>
              <a:ext uri="{FF2B5EF4-FFF2-40B4-BE49-F238E27FC236}">
                <a16:creationId xmlns:a16="http://schemas.microsoft.com/office/drawing/2014/main" id="{E06C156E-7C8A-4DF2-ACC3-1AAC782F8D0D}"/>
              </a:ext>
            </a:extLst>
          </p:cNvPr>
          <p:cNvSpPr>
            <a:spLocks noGrp="1"/>
          </p:cNvSpPr>
          <p:nvPr>
            <p:ph type="body" sz="quarter" idx="15" hasCustomPrompt="1"/>
          </p:nvPr>
        </p:nvSpPr>
        <p:spPr>
          <a:xfrm>
            <a:off x="256032" y="1418226"/>
            <a:ext cx="3886200"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sp>
        <p:nvSpPr>
          <p:cNvPr id="3" name="Content Placeholder 2">
            <a:extLst>
              <a:ext uri="{FF2B5EF4-FFF2-40B4-BE49-F238E27FC236}">
                <a16:creationId xmlns:a16="http://schemas.microsoft.com/office/drawing/2014/main" id="{5D7896EF-A02C-AE29-62E8-1B2EAF192AE4}"/>
              </a:ext>
            </a:extLst>
          </p:cNvPr>
          <p:cNvSpPr>
            <a:spLocks noGrp="1"/>
          </p:cNvSpPr>
          <p:nvPr>
            <p:ph idx="16"/>
          </p:nvPr>
        </p:nvSpPr>
        <p:spPr>
          <a:xfrm>
            <a:off x="4152900" y="1926625"/>
            <a:ext cx="3886200"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66DFFA31-881E-0215-8767-EA798BD09B7D}"/>
              </a:ext>
            </a:extLst>
          </p:cNvPr>
          <p:cNvSpPr>
            <a:spLocks noGrp="1"/>
          </p:cNvSpPr>
          <p:nvPr>
            <p:ph type="body" sz="quarter" idx="17" hasCustomPrompt="1"/>
          </p:nvPr>
        </p:nvSpPr>
        <p:spPr>
          <a:xfrm>
            <a:off x="4152900" y="1418226"/>
            <a:ext cx="3886200"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sp>
        <p:nvSpPr>
          <p:cNvPr id="6" name="Content Placeholder 2">
            <a:extLst>
              <a:ext uri="{FF2B5EF4-FFF2-40B4-BE49-F238E27FC236}">
                <a16:creationId xmlns:a16="http://schemas.microsoft.com/office/drawing/2014/main" id="{EC479F56-5B6A-05F4-C5F3-F36E998F27A5}"/>
              </a:ext>
            </a:extLst>
          </p:cNvPr>
          <p:cNvSpPr>
            <a:spLocks noGrp="1"/>
          </p:cNvSpPr>
          <p:nvPr>
            <p:ph idx="18"/>
          </p:nvPr>
        </p:nvSpPr>
        <p:spPr>
          <a:xfrm>
            <a:off x="8049768" y="1926625"/>
            <a:ext cx="3886200" cy="4116856"/>
          </a:xfrm>
          <a:prstGeom prst="rect">
            <a:avLst/>
          </a:prstGeom>
        </p:spPr>
        <p:txBody>
          <a:bodyPr vert="horz" lIns="91440" tIns="45720" rIns="91440" bIns="45720" rtlCol="0">
            <a:noAutofit/>
          </a:bodyPr>
          <a:lstStyle>
            <a:lvl1pPr marL="0" indent="0">
              <a:buNone/>
              <a:defRPr lang="en-US" sz="2000" dirty="0">
                <a:solidFill>
                  <a:schemeClr val="tx1"/>
                </a:solidFill>
              </a:defRPr>
            </a:lvl1pPr>
            <a:lvl2pPr marL="457200" indent="0">
              <a:buNone/>
              <a:defRPr lang="en-US" sz="1800" dirty="0">
                <a:solidFill>
                  <a:schemeClr val="tx1"/>
                </a:solidFill>
              </a:defRPr>
            </a:lvl2pPr>
            <a:lvl3pPr marL="914400" indent="0">
              <a:buNone/>
              <a:defRPr lang="en-US" sz="1600" dirty="0">
                <a:solidFill>
                  <a:schemeClr val="tx1"/>
                </a:solidFill>
              </a:defRPr>
            </a:lvl3pPr>
            <a:lvl4pPr marL="1371600" indent="0">
              <a:buNone/>
              <a:defRPr lang="en-US" sz="1400" dirty="0">
                <a:solidFill>
                  <a:schemeClr val="tx1"/>
                </a:solidFill>
              </a:defRPr>
            </a:lvl4pPr>
            <a:lvl5pPr marL="1828800" indent="0">
              <a:buNone/>
              <a:defRPr lang="en-US" sz="14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a:extLst>
              <a:ext uri="{FF2B5EF4-FFF2-40B4-BE49-F238E27FC236}">
                <a16:creationId xmlns:a16="http://schemas.microsoft.com/office/drawing/2014/main" id="{57AD121B-9D7A-9FE4-15DC-6B29F788FE61}"/>
              </a:ext>
            </a:extLst>
          </p:cNvPr>
          <p:cNvSpPr>
            <a:spLocks noGrp="1"/>
          </p:cNvSpPr>
          <p:nvPr>
            <p:ph type="body" sz="quarter" idx="19" hasCustomPrompt="1"/>
          </p:nvPr>
        </p:nvSpPr>
        <p:spPr>
          <a:xfrm>
            <a:off x="8049768" y="1418226"/>
            <a:ext cx="3886200" cy="411480"/>
          </a:xfrm>
          <a:prstGeom prst="rect">
            <a:avLst/>
          </a:prstGeom>
        </p:spPr>
        <p:txBody>
          <a:bodyPr anchor="ctr"/>
          <a:lstStyle>
            <a:lvl1pPr marL="0" indent="0">
              <a:buNone/>
              <a:defRPr lang="en-US" sz="2400" b="1" kern="1200" cap="none" baseline="0" dirty="0">
                <a:solidFill>
                  <a:srgbClr val="333333"/>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name</a:t>
            </a:r>
          </a:p>
        </p:txBody>
      </p:sp>
      <p:cxnSp>
        <p:nvCxnSpPr>
          <p:cNvPr id="10" name="Straight Connector 9">
            <a:extLst>
              <a:ext uri="{FF2B5EF4-FFF2-40B4-BE49-F238E27FC236}">
                <a16:creationId xmlns:a16="http://schemas.microsoft.com/office/drawing/2014/main" id="{CAB08352-8F77-967E-D3DF-E9810555F96A}"/>
              </a:ext>
            </a:extLst>
          </p:cNvPr>
          <p:cNvCxnSpPr>
            <a:cxnSpLocks/>
          </p:cNvCxnSpPr>
          <p:nvPr userDrawn="1"/>
        </p:nvCxnSpPr>
        <p:spPr>
          <a:xfrm>
            <a:off x="256033" y="1875886"/>
            <a:ext cx="3886200"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E6BA180-6965-2F33-9BE6-4ED26EE48A1B}"/>
              </a:ext>
            </a:extLst>
          </p:cNvPr>
          <p:cNvCxnSpPr>
            <a:cxnSpLocks/>
          </p:cNvCxnSpPr>
          <p:nvPr userDrawn="1"/>
        </p:nvCxnSpPr>
        <p:spPr>
          <a:xfrm>
            <a:off x="4152900" y="1875886"/>
            <a:ext cx="3886200"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1CA967A-D3D8-C49C-E129-81102A2D9D8B}"/>
              </a:ext>
            </a:extLst>
          </p:cNvPr>
          <p:cNvCxnSpPr>
            <a:cxnSpLocks/>
          </p:cNvCxnSpPr>
          <p:nvPr userDrawn="1"/>
        </p:nvCxnSpPr>
        <p:spPr>
          <a:xfrm>
            <a:off x="8049768" y="1875886"/>
            <a:ext cx="3886200" cy="0"/>
          </a:xfrm>
          <a:prstGeom prst="line">
            <a:avLst/>
          </a:prstGeom>
          <a:ln cap="rnd">
            <a:gradFill>
              <a:gsLst>
                <a:gs pos="0">
                  <a:schemeClr val="accent1"/>
                </a:gs>
                <a:gs pos="100000">
                  <a:schemeClr val="accent6">
                    <a:lumMod val="20000"/>
                    <a:lumOff val="8000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1144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11" name="Picture 10" descr="MCRI-434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28" name="Title 1"/>
          <p:cNvSpPr>
            <a:spLocks noGrp="1"/>
          </p:cNvSpPr>
          <p:nvPr>
            <p:ph type="ctrTitle" hasCustomPrompt="1"/>
          </p:nvPr>
        </p:nvSpPr>
        <p:spPr>
          <a:xfrm>
            <a:off x="741949" y="1725497"/>
            <a:ext cx="7717625" cy="1114964"/>
          </a:xfrm>
        </p:spPr>
        <p:txBody>
          <a:bodyPr anchor="b">
            <a:normAutofit/>
          </a:bodyPr>
          <a:lstStyle>
            <a:lvl1pPr marL="0" indent="0" algn="l">
              <a:defRPr sz="3500" baseline="0">
                <a:solidFill>
                  <a:schemeClr val="bg1"/>
                </a:solidFill>
              </a:defRPr>
            </a:lvl1pPr>
          </a:lstStyle>
          <a:p>
            <a:br>
              <a:rPr lang="en-US" dirty="0"/>
            </a:br>
            <a:r>
              <a:rPr lang="en-US" dirty="0"/>
              <a:t>Cover Main heading – White, allow</a:t>
            </a:r>
            <a:br>
              <a:rPr lang="en-US" dirty="0"/>
            </a:br>
            <a:r>
              <a:rPr lang="en-US" dirty="0"/>
              <a:t>for max. two lines in Trebuchet 35pt</a:t>
            </a:r>
          </a:p>
        </p:txBody>
      </p:sp>
      <p:sp>
        <p:nvSpPr>
          <p:cNvPr id="29"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sp>
        <p:nvSpPr>
          <p:cNvPr id="31" name="Text Placeholder 9"/>
          <p:cNvSpPr>
            <a:spLocks noGrp="1"/>
          </p:cNvSpPr>
          <p:nvPr>
            <p:ph type="body" sz="quarter" idx="13" hasCustomPrompt="1"/>
          </p:nvPr>
        </p:nvSpPr>
        <p:spPr>
          <a:xfrm>
            <a:off x="757992" y="3595828"/>
            <a:ext cx="3316703" cy="313041"/>
          </a:xfrm>
        </p:spPr>
        <p:txBody>
          <a:bodyPr/>
          <a:lstStyle>
            <a:lvl1pPr>
              <a:defRPr sz="1400">
                <a:solidFill>
                  <a:schemeClr val="bg1"/>
                </a:solidFill>
              </a:defRPr>
            </a:lvl1pPr>
          </a:lstStyle>
          <a:p>
            <a:pPr lvl="0"/>
            <a:r>
              <a:rPr lang="en-US" dirty="0"/>
              <a:t>DD.MM.YY - Trebuchet 14pt</a:t>
            </a:r>
          </a:p>
        </p:txBody>
      </p:sp>
      <p:sp>
        <p:nvSpPr>
          <p:cNvPr id="10" name="TextBox 9"/>
          <p:cNvSpPr txBox="1"/>
          <p:nvPr userDrawn="1"/>
        </p:nvSpPr>
        <p:spPr>
          <a:xfrm>
            <a:off x="743603" y="6388476"/>
            <a:ext cx="7123387" cy="276999"/>
          </a:xfrm>
          <a:prstGeom prst="rect">
            <a:avLst/>
          </a:prstGeom>
          <a:noFill/>
        </p:spPr>
        <p:txBody>
          <a:bodyPr wrap="square" rtlCol="0">
            <a:spAutoFit/>
          </a:bodyPr>
          <a:lstStyle/>
          <a:p>
            <a:r>
              <a:rPr lang="en-AU" sz="1200" dirty="0">
                <a:solidFill>
                  <a:schemeClr val="bg1"/>
                </a:solidFill>
              </a:rPr>
              <a:t>@ Murdoch</a:t>
            </a:r>
            <a:r>
              <a:rPr lang="en-AU" sz="1200" baseline="0" dirty="0">
                <a:solidFill>
                  <a:schemeClr val="bg1"/>
                </a:solidFill>
              </a:rPr>
              <a:t> Children’s Research Institute, 2017</a:t>
            </a:r>
            <a:endParaRPr lang="en-AU" sz="1200" dirty="0">
              <a:solidFill>
                <a:schemeClr val="bg1"/>
              </a:solidFill>
            </a:endParaRPr>
          </a:p>
        </p:txBody>
      </p:sp>
    </p:spTree>
    <p:extLst>
      <p:ext uri="{BB962C8B-B14F-4D97-AF65-F5344CB8AC3E}">
        <p14:creationId xmlns:p14="http://schemas.microsoft.com/office/powerpoint/2010/main" val="957078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F280-6052-4AEA-B9D0-2011EA1801F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978125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Footers (Body Blank)">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E4B065BF-8483-4ED2-A758-5F457B8361C4}"/>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7" name="Text Placeholder 4">
            <a:extLst>
              <a:ext uri="{FF2B5EF4-FFF2-40B4-BE49-F238E27FC236}">
                <a16:creationId xmlns:a16="http://schemas.microsoft.com/office/drawing/2014/main" id="{21435B33-B504-4F8C-AF35-D81B726EF07C}"/>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
        <p:nvSpPr>
          <p:cNvPr id="8" name="Title 1">
            <a:extLst>
              <a:ext uri="{FF2B5EF4-FFF2-40B4-BE49-F238E27FC236}">
                <a16:creationId xmlns:a16="http://schemas.microsoft.com/office/drawing/2014/main" id="{894C2BCC-43CF-4A5B-B706-74ABC9F6FF4E}"/>
              </a:ext>
            </a:extLst>
          </p:cNvPr>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Tree>
    <p:extLst>
      <p:ext uri="{BB962C8B-B14F-4D97-AF65-F5344CB8AC3E}">
        <p14:creationId xmlns:p14="http://schemas.microsoft.com/office/powerpoint/2010/main" val="229120071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Body + Footers">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265970" y="1342497"/>
            <a:ext cx="11682153" cy="4427551"/>
          </a:xfrm>
        </p:spPr>
        <p:txBody>
          <a:bodyPr vert="horz" lIns="91440" tIns="45720" rIns="91440" bIns="45720" rtlCol="0">
            <a:noAutofit/>
          </a:bodyPr>
          <a:lstStyle>
            <a:lvl1pPr>
              <a:defRPr lang="en-US" dirty="0">
                <a:solidFill>
                  <a:schemeClr val="tx1">
                    <a:lumMod val="75000"/>
                    <a:lumOff val="25000"/>
                  </a:schemeClr>
                </a:solidFill>
              </a:defRPr>
            </a:lvl1pPr>
            <a:lvl2pPr>
              <a:defRPr lang="en-US" dirty="0">
                <a:solidFill>
                  <a:schemeClr val="tx1">
                    <a:lumMod val="75000"/>
                    <a:lumOff val="25000"/>
                  </a:schemeClr>
                </a:solidFill>
              </a:defRPr>
            </a:lvl2pPr>
            <a:lvl3pPr>
              <a:defRPr lang="en-US" dirty="0">
                <a:solidFill>
                  <a:schemeClr val="tx1">
                    <a:lumMod val="75000"/>
                    <a:lumOff val="25000"/>
                  </a:schemeClr>
                </a:solidFill>
              </a:defRPr>
            </a:lvl3pPr>
            <a:lvl4pPr>
              <a:defRPr lang="en-US" dirty="0">
                <a:solidFill>
                  <a:schemeClr val="tx1">
                    <a:lumMod val="75000"/>
                    <a:lumOff val="25000"/>
                  </a:schemeClr>
                </a:solidFill>
              </a:defRPr>
            </a:lvl4pPr>
            <a:lvl5pPr>
              <a:defRPr lang="en-US"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23708E90-4FC2-554A-D5C8-1EA578A2C930}"/>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7" name="Text Placeholder 4">
            <a:extLst>
              <a:ext uri="{FF2B5EF4-FFF2-40B4-BE49-F238E27FC236}">
                <a16:creationId xmlns:a16="http://schemas.microsoft.com/office/drawing/2014/main" id="{C9A20AE5-76E4-F017-AD5B-04752A03BC6D}"/>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2555266522"/>
      </p:ext>
    </p:extLst>
  </p:cSld>
  <p:clrMapOvr>
    <a:masterClrMapping/>
  </p:clrMapOvr>
  <p:transition>
    <p:fade/>
  </p:transition>
  <p:extLst>
    <p:ext uri="{DCECCB84-F9BA-43D5-87BE-67443E8EF086}">
      <p15:sldGuideLst xmlns:p15="http://schemas.microsoft.com/office/powerpoint/2012/main">
        <p15:guide id="1" orient="horz" pos="840">
          <p15:clr>
            <a:srgbClr val="FBAE40"/>
          </p15:clr>
        </p15:guide>
        <p15:guide id="2" pos="240">
          <p15:clr>
            <a:srgbClr val="FBAE40"/>
          </p15:clr>
        </p15:guide>
        <p15:guide id="3" orient="horz" pos="3552">
          <p15:clr>
            <a:srgbClr val="FBAE40"/>
          </p15:clr>
        </p15:guide>
        <p15:guide id="4" pos="3840">
          <p15:clr>
            <a:srgbClr val="FBAE40"/>
          </p15:clr>
        </p15:guide>
        <p15:guide id="5" pos="753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2 Content + Footers">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265971" y="1342498"/>
            <a:ext cx="5830030" cy="4310158"/>
          </a:xfrm>
        </p:spPr>
        <p:txBody>
          <a:bodyPr vert="horz" lIns="91440" tIns="45720" rIns="91440" bIns="45720" rtlCol="0">
            <a:noAutofit/>
          </a:bodyPr>
          <a:lstStyle>
            <a:lvl1pPr>
              <a:defRPr lang="en-US" dirty="0">
                <a:solidFill>
                  <a:schemeClr val="tx1">
                    <a:lumMod val="75000"/>
                    <a:lumOff val="25000"/>
                  </a:schemeClr>
                </a:solidFill>
              </a:defRPr>
            </a:lvl1pPr>
            <a:lvl2pPr>
              <a:defRPr lang="en-US" dirty="0">
                <a:solidFill>
                  <a:schemeClr val="tx1">
                    <a:lumMod val="75000"/>
                    <a:lumOff val="25000"/>
                  </a:schemeClr>
                </a:solidFill>
              </a:defRPr>
            </a:lvl2pPr>
            <a:lvl3pPr>
              <a:defRPr lang="en-US" dirty="0">
                <a:solidFill>
                  <a:schemeClr val="tx1">
                    <a:lumMod val="75000"/>
                    <a:lumOff val="25000"/>
                  </a:schemeClr>
                </a:solidFill>
              </a:defRPr>
            </a:lvl3pPr>
            <a:lvl4pPr>
              <a:defRPr lang="en-US" dirty="0">
                <a:solidFill>
                  <a:schemeClr val="tx1">
                    <a:lumMod val="75000"/>
                    <a:lumOff val="25000"/>
                  </a:schemeClr>
                </a:solidFill>
              </a:defRPr>
            </a:lvl4pPr>
            <a:lvl5pPr>
              <a:defRPr lang="en-US"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0468D642-0380-45CE-AC3A-70A7A02D4BEC}"/>
              </a:ext>
            </a:extLst>
          </p:cNvPr>
          <p:cNvSpPr>
            <a:spLocks noGrp="1"/>
          </p:cNvSpPr>
          <p:nvPr>
            <p:ph sz="quarter" idx="12"/>
          </p:nvPr>
        </p:nvSpPr>
        <p:spPr>
          <a:xfrm>
            <a:off x="6096000" y="1333500"/>
            <a:ext cx="5851525" cy="433228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05295372-8403-12A4-BB9F-5CCBB84EE2D2}"/>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9" name="Text Placeholder 4">
            <a:extLst>
              <a:ext uri="{FF2B5EF4-FFF2-40B4-BE49-F238E27FC236}">
                <a16:creationId xmlns:a16="http://schemas.microsoft.com/office/drawing/2014/main" id="{1BB1839D-2267-A679-97A5-B5DE0C44BC22}"/>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448734861"/>
      </p:ext>
    </p:extLst>
  </p:cSld>
  <p:clrMapOvr>
    <a:masterClrMapping/>
  </p:clrMapOvr>
  <p:transition>
    <p:fade/>
  </p:transition>
  <p:extLst>
    <p:ext uri="{DCECCB84-F9BA-43D5-87BE-67443E8EF086}">
      <p15:sldGuideLst xmlns:p15="http://schemas.microsoft.com/office/powerpoint/2012/main">
        <p15:guide id="1" orient="horz" pos="840">
          <p15:clr>
            <a:srgbClr val="FBAE40"/>
          </p15:clr>
        </p15:guide>
        <p15:guide id="2" pos="240">
          <p15:clr>
            <a:srgbClr val="FBAE40"/>
          </p15:clr>
        </p15:guide>
        <p15:guide id="3" orient="horz" pos="3552">
          <p15:clr>
            <a:srgbClr val="FBAE40"/>
          </p15:clr>
        </p15:guide>
        <p15:guide id="4" pos="3840">
          <p15:clr>
            <a:srgbClr val="FBAE40"/>
          </p15:clr>
        </p15:guide>
        <p15:guide id="5" pos="753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vert="horz" lIns="91440" tIns="45720" rIns="91440" bIns="45720" rtlCol="0" anchor="ctr">
            <a:normAutofit/>
          </a:bodyPr>
          <a:lstStyle>
            <a:lvl1pPr>
              <a:defRPr lang="en-US"/>
            </a:lvl1pPr>
          </a:lstStyle>
          <a:p>
            <a:pPr lvl="0"/>
            <a:r>
              <a:rPr lang="en-US" dirty="0"/>
              <a:t>Click to edit Master title style</a:t>
            </a:r>
          </a:p>
        </p:txBody>
      </p:sp>
      <p:sp>
        <p:nvSpPr>
          <p:cNvPr id="3" name="Content Placeholder 2"/>
          <p:cNvSpPr>
            <a:spLocks noGrp="1"/>
          </p:cNvSpPr>
          <p:nvPr>
            <p:ph idx="1"/>
          </p:nvPr>
        </p:nvSpPr>
        <p:spPr>
          <a:xfrm>
            <a:off x="265970" y="1923690"/>
            <a:ext cx="5830030" cy="3728965"/>
          </a:xfrm>
        </p:spPr>
        <p:txBody>
          <a:bodyPr vert="horz" lIns="91440" tIns="45720" rIns="91440" bIns="45720" rtlCol="0">
            <a:noAutofit/>
          </a:bodyPr>
          <a:lstStyle>
            <a:lvl1pPr>
              <a:defRPr lang="en-US" sz="2400" dirty="0">
                <a:solidFill>
                  <a:schemeClr val="tx1">
                    <a:lumMod val="75000"/>
                    <a:lumOff val="25000"/>
                  </a:schemeClr>
                </a:solidFill>
              </a:defRPr>
            </a:lvl1pPr>
            <a:lvl2pPr>
              <a:defRPr lang="en-US" sz="2000" dirty="0">
                <a:solidFill>
                  <a:schemeClr val="tx1">
                    <a:lumMod val="75000"/>
                    <a:lumOff val="25000"/>
                  </a:schemeClr>
                </a:solidFill>
              </a:defRPr>
            </a:lvl2pPr>
            <a:lvl3pPr>
              <a:defRPr lang="en-US" sz="1800" dirty="0">
                <a:solidFill>
                  <a:schemeClr val="tx1">
                    <a:lumMod val="75000"/>
                    <a:lumOff val="25000"/>
                  </a:schemeClr>
                </a:solidFill>
              </a:defRPr>
            </a:lvl3pPr>
            <a:lvl4pPr>
              <a:defRPr lang="en-US" sz="1600" dirty="0">
                <a:solidFill>
                  <a:schemeClr val="tx1">
                    <a:lumMod val="75000"/>
                    <a:lumOff val="25000"/>
                  </a:schemeClr>
                </a:solidFill>
              </a:defRPr>
            </a:lvl4pPr>
            <a:lvl5pPr>
              <a:defRPr lang="en-US" sz="1600" dirty="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28BE5D83-7351-4B39-AE0E-8AB5DBB5EF20}"/>
              </a:ext>
            </a:extLst>
          </p:cNvPr>
          <p:cNvCxnSpPr>
            <a:cxnSpLocks/>
          </p:cNvCxnSpPr>
          <p:nvPr userDrawn="1"/>
        </p:nvCxnSpPr>
        <p:spPr>
          <a:xfrm>
            <a:off x="265971" y="1935726"/>
            <a:ext cx="5829508" cy="0"/>
          </a:xfrm>
          <a:prstGeom prst="line">
            <a:avLst/>
          </a:prstGeom>
          <a:ln cap="rnd">
            <a:gradFill>
              <a:gsLst>
                <a:gs pos="0">
                  <a:schemeClr val="accent2"/>
                </a:gs>
                <a:gs pos="100000">
                  <a:schemeClr val="bg1">
                    <a:alpha val="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0468D642-0380-45CE-AC3A-70A7A02D4BEC}"/>
              </a:ext>
            </a:extLst>
          </p:cNvPr>
          <p:cNvSpPr>
            <a:spLocks noGrp="1"/>
          </p:cNvSpPr>
          <p:nvPr>
            <p:ph sz="quarter" idx="12"/>
          </p:nvPr>
        </p:nvSpPr>
        <p:spPr>
          <a:xfrm>
            <a:off x="6096000" y="1917676"/>
            <a:ext cx="5851525" cy="374811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FBB6B28B-09FA-40B2-A263-204D83995736}"/>
              </a:ext>
            </a:extLst>
          </p:cNvPr>
          <p:cNvSpPr>
            <a:spLocks noGrp="1"/>
          </p:cNvSpPr>
          <p:nvPr>
            <p:ph type="body" sz="quarter" idx="13"/>
          </p:nvPr>
        </p:nvSpPr>
        <p:spPr>
          <a:xfrm>
            <a:off x="265971" y="1333500"/>
            <a:ext cx="5829508" cy="590550"/>
          </a:xfrm>
        </p:spPr>
        <p:txBody>
          <a:bodyPr/>
          <a:lstStyle>
            <a:lvl1pPr marL="0" indent="0">
              <a:buNone/>
              <a:defRPr sz="2400" b="1">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8">
            <a:extLst>
              <a:ext uri="{FF2B5EF4-FFF2-40B4-BE49-F238E27FC236}">
                <a16:creationId xmlns:a16="http://schemas.microsoft.com/office/drawing/2014/main" id="{10701C93-DC52-4641-B23D-5E4F396A353B}"/>
              </a:ext>
            </a:extLst>
          </p:cNvPr>
          <p:cNvSpPr>
            <a:spLocks noGrp="1"/>
          </p:cNvSpPr>
          <p:nvPr>
            <p:ph type="body" sz="quarter" idx="14"/>
          </p:nvPr>
        </p:nvSpPr>
        <p:spPr>
          <a:xfrm>
            <a:off x="6096000" y="1333500"/>
            <a:ext cx="5851525" cy="590550"/>
          </a:xfrm>
        </p:spPr>
        <p:txBody>
          <a:bodyPr/>
          <a:lstStyle>
            <a:lvl1pPr marL="0" indent="0">
              <a:buNone/>
              <a:defRPr sz="2400" b="1">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cxnSp>
        <p:nvCxnSpPr>
          <p:cNvPr id="13" name="Straight Connector 12">
            <a:extLst>
              <a:ext uri="{FF2B5EF4-FFF2-40B4-BE49-F238E27FC236}">
                <a16:creationId xmlns:a16="http://schemas.microsoft.com/office/drawing/2014/main" id="{C01DA153-B06B-4513-A7CF-9579585E6BAB}"/>
              </a:ext>
            </a:extLst>
          </p:cNvPr>
          <p:cNvCxnSpPr>
            <a:cxnSpLocks/>
          </p:cNvCxnSpPr>
          <p:nvPr userDrawn="1"/>
        </p:nvCxnSpPr>
        <p:spPr>
          <a:xfrm>
            <a:off x="6133892" y="1935726"/>
            <a:ext cx="5829508" cy="0"/>
          </a:xfrm>
          <a:prstGeom prst="line">
            <a:avLst/>
          </a:prstGeom>
          <a:ln cap="rnd">
            <a:gradFill>
              <a:gsLst>
                <a:gs pos="0">
                  <a:schemeClr val="accent2"/>
                </a:gs>
                <a:gs pos="100000">
                  <a:schemeClr val="bg1">
                    <a:alpha val="0"/>
                  </a:schemeClr>
                </a:gs>
              </a:gsLst>
              <a:lin ang="0" scaled="0"/>
            </a:gradFill>
            <a:headEnd type="oval" w="sm" len="sm"/>
          </a:ln>
          <a:effectLst/>
        </p:spPr>
        <p:style>
          <a:lnRef idx="2">
            <a:schemeClr val="accent1"/>
          </a:lnRef>
          <a:fillRef idx="0">
            <a:schemeClr val="accent1"/>
          </a:fillRef>
          <a:effectRef idx="1">
            <a:schemeClr val="accent1"/>
          </a:effectRef>
          <a:fontRef idx="minor">
            <a:schemeClr val="tx1"/>
          </a:fontRef>
        </p:style>
      </p:cxnSp>
      <p:sp>
        <p:nvSpPr>
          <p:cNvPr id="4" name="Text Placeholder 7">
            <a:extLst>
              <a:ext uri="{FF2B5EF4-FFF2-40B4-BE49-F238E27FC236}">
                <a16:creationId xmlns:a16="http://schemas.microsoft.com/office/drawing/2014/main" id="{4039C45B-CADA-E5EE-C395-A58FA3CA4F75}"/>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11" name="Text Placeholder 4">
            <a:extLst>
              <a:ext uri="{FF2B5EF4-FFF2-40B4-BE49-F238E27FC236}">
                <a16:creationId xmlns:a16="http://schemas.microsoft.com/office/drawing/2014/main" id="{E455CB85-A5AA-A7B5-D53C-12C39943B26B}"/>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1995550804"/>
      </p:ext>
    </p:extLst>
  </p:cSld>
  <p:clrMapOvr>
    <a:masterClrMapping/>
  </p:clrMapOvr>
  <p:transition>
    <p:fade/>
  </p:transition>
  <p:extLst>
    <p:ext uri="{DCECCB84-F9BA-43D5-87BE-67443E8EF086}">
      <p15:sldGuideLst xmlns:p15="http://schemas.microsoft.com/office/powerpoint/2012/main">
        <p15:guide id="1" orient="horz" pos="840">
          <p15:clr>
            <a:srgbClr val="FBAE40"/>
          </p15:clr>
        </p15:guide>
        <p15:guide id="2" pos="240">
          <p15:clr>
            <a:srgbClr val="FBAE40"/>
          </p15:clr>
        </p15:guide>
        <p15:guide id="3" orient="horz" pos="3552">
          <p15:clr>
            <a:srgbClr val="FBAE40"/>
          </p15:clr>
        </p15:guide>
        <p15:guide id="4" pos="3840">
          <p15:clr>
            <a:srgbClr val="FBAE40"/>
          </p15:clr>
        </p15:guide>
        <p15:guide id="5" pos="753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E4CD8B18-8B20-0E16-71F4-FCE5577BFF68}"/>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Tree>
    <p:extLst>
      <p:ext uri="{BB962C8B-B14F-4D97-AF65-F5344CB8AC3E}">
        <p14:creationId xmlns:p14="http://schemas.microsoft.com/office/powerpoint/2010/main" val="236107515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008"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502990" y="273051"/>
            <a:ext cx="7445096" cy="5338169"/>
          </a:xfrm>
        </p:spPr>
        <p:txBody>
          <a:bodyPr>
            <a:normAutofit/>
          </a:bodyPr>
          <a:lstStyle>
            <a:lvl1pPr>
              <a:lnSpc>
                <a:spcPct val="90000"/>
              </a:lnSpc>
              <a:spcBef>
                <a:spcPts val="0"/>
              </a:spcBef>
              <a:defRPr sz="2800">
                <a:solidFill>
                  <a:schemeClr val="tx1">
                    <a:lumMod val="75000"/>
                    <a:lumOff val="25000"/>
                  </a:schemeClr>
                </a:solidFill>
              </a:defRPr>
            </a:lvl1pPr>
            <a:lvl2pPr>
              <a:lnSpc>
                <a:spcPct val="90000"/>
              </a:lnSpc>
              <a:spcBef>
                <a:spcPts val="0"/>
              </a:spcBef>
              <a:defRPr sz="2400">
                <a:solidFill>
                  <a:schemeClr val="tx1">
                    <a:lumMod val="75000"/>
                    <a:lumOff val="25000"/>
                  </a:schemeClr>
                </a:solidFill>
              </a:defRPr>
            </a:lvl2pPr>
            <a:lvl3pPr>
              <a:lnSpc>
                <a:spcPct val="90000"/>
              </a:lnSpc>
              <a:spcBef>
                <a:spcPts val="0"/>
              </a:spcBef>
              <a:defRPr sz="2000">
                <a:solidFill>
                  <a:schemeClr val="tx1">
                    <a:lumMod val="75000"/>
                    <a:lumOff val="25000"/>
                  </a:schemeClr>
                </a:solidFill>
              </a:defRPr>
            </a:lvl3pPr>
            <a:lvl4pPr>
              <a:lnSpc>
                <a:spcPct val="90000"/>
              </a:lnSpc>
              <a:spcBef>
                <a:spcPts val="0"/>
              </a:spcBef>
              <a:defRPr sz="1800">
                <a:solidFill>
                  <a:schemeClr val="tx1">
                    <a:lumMod val="75000"/>
                    <a:lumOff val="25000"/>
                  </a:schemeClr>
                </a:solidFill>
              </a:defRPr>
            </a:lvl4pPr>
            <a:lvl5pPr>
              <a:lnSpc>
                <a:spcPct val="90000"/>
              </a:lnSpc>
              <a:spcBef>
                <a:spcPts val="0"/>
              </a:spcBef>
              <a:defRPr sz="18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66008" y="1435102"/>
            <a:ext cx="4011084" cy="4176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7">
            <a:extLst>
              <a:ext uri="{FF2B5EF4-FFF2-40B4-BE49-F238E27FC236}">
                <a16:creationId xmlns:a16="http://schemas.microsoft.com/office/drawing/2014/main" id="{E666CB1C-E6AE-CD25-F798-BD8386075D43}"/>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
        <p:nvSpPr>
          <p:cNvPr id="8" name="Text Placeholder 4">
            <a:extLst>
              <a:ext uri="{FF2B5EF4-FFF2-40B4-BE49-F238E27FC236}">
                <a16:creationId xmlns:a16="http://schemas.microsoft.com/office/drawing/2014/main" id="{05692413-0F53-5CB7-2184-7B918B772080}"/>
              </a:ext>
            </a:extLst>
          </p:cNvPr>
          <p:cNvSpPr>
            <a:spLocks noGrp="1"/>
          </p:cNvSpPr>
          <p:nvPr>
            <p:ph type="body" sz="quarter" idx="11" hasCustomPrompt="1"/>
          </p:nvPr>
        </p:nvSpPr>
        <p:spPr>
          <a:xfrm>
            <a:off x="266008" y="5770049"/>
            <a:ext cx="11682077" cy="346075"/>
          </a:xfrm>
        </p:spPr>
        <p:txBody>
          <a:bodyPr anchor="b"/>
          <a:lstStyle>
            <a:lvl1pPr marL="182880" indent="-182880">
              <a:spcBef>
                <a:spcPts val="0"/>
              </a:spcBef>
              <a:buFont typeface="+mj-lt"/>
              <a:buAutoNum type="alphaLcPeriod"/>
              <a:defRPr sz="1200">
                <a:solidFill>
                  <a:srgbClr val="565B5D"/>
                </a:solidFill>
              </a:defRPr>
            </a:lvl1pPr>
            <a:lvl2pPr>
              <a:defRPr sz="1300"/>
            </a:lvl2pPr>
            <a:lvl3pPr>
              <a:defRPr sz="1300"/>
            </a:lvl3pPr>
            <a:lvl4pPr>
              <a:defRPr sz="1300"/>
            </a:lvl4pPr>
            <a:lvl5pPr>
              <a:defRPr sz="1300"/>
            </a:lvl5pPr>
          </a:lstStyle>
          <a:p>
            <a:pPr lvl="0"/>
            <a:r>
              <a:rPr lang="en-US" dirty="0"/>
              <a:t>Click to add footnote.</a:t>
            </a:r>
          </a:p>
          <a:p>
            <a:pPr lvl="0"/>
            <a:r>
              <a:rPr lang="en-US" dirty="0"/>
              <a:t>or Click to add abbreviation expansion.</a:t>
            </a:r>
          </a:p>
        </p:txBody>
      </p:sp>
    </p:spTree>
    <p:extLst>
      <p:ext uri="{BB962C8B-B14F-4D97-AF65-F5344CB8AC3E}">
        <p14:creationId xmlns:p14="http://schemas.microsoft.com/office/powerpoint/2010/main" val="362079439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41821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230389"/>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498495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7">
            <a:extLst>
              <a:ext uri="{FF2B5EF4-FFF2-40B4-BE49-F238E27FC236}">
                <a16:creationId xmlns:a16="http://schemas.microsoft.com/office/drawing/2014/main" id="{A7E31BF5-5F65-A6B7-653A-35C0B0E1AE96}"/>
              </a:ext>
            </a:extLst>
          </p:cNvPr>
          <p:cNvSpPr>
            <a:spLocks noGrp="1"/>
          </p:cNvSpPr>
          <p:nvPr>
            <p:ph type="body" sz="quarter" idx="10" hasCustomPrompt="1"/>
          </p:nvPr>
        </p:nvSpPr>
        <p:spPr>
          <a:xfrm>
            <a:off x="2983331" y="6228271"/>
            <a:ext cx="8964791" cy="573663"/>
          </a:xfrm>
        </p:spPr>
        <p:txBody>
          <a:bodyPr>
            <a:normAutofit/>
          </a:bodyPr>
          <a:lstStyle>
            <a:lvl1pPr marL="0" indent="0">
              <a:spcBef>
                <a:spcPts val="0"/>
              </a:spcBef>
              <a:buFontTx/>
              <a:buNone/>
              <a:defRPr sz="1100">
                <a:solidFill>
                  <a:srgbClr val="565B5D"/>
                </a:solidFill>
              </a:defRPr>
            </a:lvl1pPr>
          </a:lstStyle>
          <a:p>
            <a:pPr lvl="0"/>
            <a:r>
              <a:rPr lang="en-US" sz="1100" dirty="0"/>
              <a:t>Click to add reference.</a:t>
            </a:r>
          </a:p>
        </p:txBody>
      </p:sp>
    </p:spTree>
    <p:extLst>
      <p:ext uri="{BB962C8B-B14F-4D97-AF65-F5344CB8AC3E}">
        <p14:creationId xmlns:p14="http://schemas.microsoft.com/office/powerpoint/2010/main" val="137663053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C667FDC-CD25-8543-BD71-B44B8485E982}"/>
              </a:ext>
            </a:extLst>
          </p:cNvPr>
          <p:cNvSpPr>
            <a:spLocks noGrp="1"/>
          </p:cNvSpPr>
          <p:nvPr>
            <p:ph type="sldNum" sz="quarter" idx="4"/>
          </p:nvPr>
        </p:nvSpPr>
        <p:spPr>
          <a:xfrm>
            <a:off x="4982032" y="636995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AB6A48F-F5D7-3643-BD9C-F344ED43ABD0}" type="slidenum">
              <a:rPr lang="en-US" smtClean="0"/>
              <a:pPr/>
              <a:t>‹#›</a:t>
            </a:fld>
            <a:endParaRPr lang="en-US" dirty="0"/>
          </a:p>
        </p:txBody>
      </p:sp>
    </p:spTree>
    <p:extLst>
      <p:ext uri="{BB962C8B-B14F-4D97-AF65-F5344CB8AC3E}">
        <p14:creationId xmlns:p14="http://schemas.microsoft.com/office/powerpoint/2010/main" val="1189251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E71CC-159C-3443-ABCC-F64CA1B50F4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Slide Number Placeholder 5">
            <a:extLst>
              <a:ext uri="{FF2B5EF4-FFF2-40B4-BE49-F238E27FC236}">
                <a16:creationId xmlns:a16="http://schemas.microsoft.com/office/drawing/2014/main" id="{2C667FDC-CD25-8543-BD71-B44B8485E982}"/>
              </a:ext>
            </a:extLst>
          </p:cNvPr>
          <p:cNvSpPr>
            <a:spLocks noGrp="1"/>
          </p:cNvSpPr>
          <p:nvPr>
            <p:ph type="sldNum" sz="quarter" idx="4"/>
          </p:nvPr>
        </p:nvSpPr>
        <p:spPr>
          <a:xfrm>
            <a:off x="4982032" y="636995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AB6A48F-F5D7-3643-BD9C-F344ED43ABD0}" type="slidenum">
              <a:rPr lang="en-US" smtClean="0"/>
              <a:pPr/>
              <a:t>‹#›</a:t>
            </a:fld>
            <a:endParaRPr lang="en-US" dirty="0"/>
          </a:p>
        </p:txBody>
      </p:sp>
    </p:spTree>
    <p:extLst>
      <p:ext uri="{BB962C8B-B14F-4D97-AF65-F5344CB8AC3E}">
        <p14:creationId xmlns:p14="http://schemas.microsoft.com/office/powerpoint/2010/main" val="227088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48127"/>
            <a:ext cx="12175960" cy="6930189"/>
          </a:xfrm>
          <a:prstGeom prst="rect">
            <a:avLst/>
          </a:prstGeom>
        </p:spPr>
      </p:pic>
      <p:grpSp>
        <p:nvGrpSpPr>
          <p:cNvPr id="12" name="Group 11"/>
          <p:cNvGrpSpPr/>
          <p:nvPr userDrawn="1"/>
        </p:nvGrpSpPr>
        <p:grpSpPr>
          <a:xfrm>
            <a:off x="730394" y="499774"/>
            <a:ext cx="1729615" cy="924772"/>
            <a:chOff x="6836367" y="0"/>
            <a:chExt cx="4634688" cy="2478024"/>
          </a:xfrm>
        </p:grpSpPr>
        <p:pic>
          <p:nvPicPr>
            <p:cNvPr id="7" name="Picture 6" descr="MCRI_Logo_Colour.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36367" y="0"/>
              <a:ext cx="2378143" cy="2478024"/>
            </a:xfrm>
            <a:prstGeom prst="rect">
              <a:avLst/>
            </a:prstGeom>
          </p:spPr>
        </p:pic>
        <p:pic>
          <p:nvPicPr>
            <p:cNvPr id="9" name="Picture 8" descr="MCRI_Logo_Reverse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214510" y="0"/>
              <a:ext cx="2256545" cy="2478024"/>
            </a:xfrm>
            <a:prstGeom prst="rect">
              <a:avLst/>
            </a:prstGeom>
          </p:spPr>
        </p:pic>
      </p:grpSp>
      <p:sp>
        <p:nvSpPr>
          <p:cNvPr id="28" name="Title 1"/>
          <p:cNvSpPr>
            <a:spLocks noGrp="1"/>
          </p:cNvSpPr>
          <p:nvPr>
            <p:ph type="ctrTitle" hasCustomPrompt="1"/>
          </p:nvPr>
        </p:nvSpPr>
        <p:spPr>
          <a:xfrm>
            <a:off x="741949" y="1725497"/>
            <a:ext cx="7717625" cy="1114964"/>
          </a:xfrm>
        </p:spPr>
        <p:txBody>
          <a:bodyPr anchor="b">
            <a:normAutofit/>
          </a:bodyPr>
          <a:lstStyle>
            <a:lvl1pPr marL="0" indent="0" algn="l">
              <a:defRPr sz="3500" baseline="0">
                <a:solidFill>
                  <a:schemeClr val="bg1"/>
                </a:solidFill>
              </a:defRPr>
            </a:lvl1pPr>
          </a:lstStyle>
          <a:p>
            <a:br>
              <a:rPr lang="en-US" dirty="0"/>
            </a:br>
            <a:r>
              <a:rPr lang="en-US" dirty="0"/>
              <a:t>Cover Main heading – White, allow</a:t>
            </a:r>
            <a:br>
              <a:rPr lang="en-US" dirty="0"/>
            </a:br>
            <a:r>
              <a:rPr lang="en-US" dirty="0"/>
              <a:t>for max. two lines in Trebuchet 35pt</a:t>
            </a:r>
          </a:p>
        </p:txBody>
      </p:sp>
      <p:sp>
        <p:nvSpPr>
          <p:cNvPr id="29" name="Subtitle 2"/>
          <p:cNvSpPr>
            <a:spLocks noGrp="1"/>
          </p:cNvSpPr>
          <p:nvPr>
            <p:ph type="subTitle" idx="1" hasCustomPrompt="1"/>
          </p:nvPr>
        </p:nvSpPr>
        <p:spPr>
          <a:xfrm>
            <a:off x="757992" y="2887950"/>
            <a:ext cx="5706975" cy="707878"/>
          </a:xfrm>
        </p:spPr>
        <p:txBody>
          <a:bodyPr>
            <a:normAutofit/>
          </a:bodyPr>
          <a:lstStyle>
            <a:lvl1pPr marL="0" indent="0" algn="l">
              <a:lnSpc>
                <a:spcPct val="100000"/>
              </a:lnSpc>
              <a:spcBef>
                <a:spcPts val="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 – Allow for maximum two lines </a:t>
            </a:r>
            <a:br>
              <a:rPr lang="en-US" dirty="0"/>
            </a:br>
            <a:r>
              <a:rPr lang="en-US" dirty="0"/>
              <a:t>in Trebuchet 16pt</a:t>
            </a:r>
          </a:p>
        </p:txBody>
      </p:sp>
      <p:sp>
        <p:nvSpPr>
          <p:cNvPr id="31" name="Text Placeholder 9"/>
          <p:cNvSpPr>
            <a:spLocks noGrp="1"/>
          </p:cNvSpPr>
          <p:nvPr>
            <p:ph type="body" sz="quarter" idx="13" hasCustomPrompt="1"/>
          </p:nvPr>
        </p:nvSpPr>
        <p:spPr>
          <a:xfrm>
            <a:off x="757992" y="3595828"/>
            <a:ext cx="3316703" cy="313041"/>
          </a:xfrm>
        </p:spPr>
        <p:txBody>
          <a:bodyPr/>
          <a:lstStyle>
            <a:lvl1pPr>
              <a:defRPr sz="1400">
                <a:solidFill>
                  <a:schemeClr val="bg1"/>
                </a:solidFill>
              </a:defRPr>
            </a:lvl1pPr>
          </a:lstStyle>
          <a:p>
            <a:pPr lvl="0"/>
            <a:r>
              <a:rPr lang="en-US" dirty="0"/>
              <a:t>DD.MM.YY - Trebuchet 14pt</a:t>
            </a:r>
          </a:p>
        </p:txBody>
      </p:sp>
      <p:sp>
        <p:nvSpPr>
          <p:cNvPr id="11" name="TextBox 10"/>
          <p:cNvSpPr txBox="1"/>
          <p:nvPr userDrawn="1"/>
        </p:nvSpPr>
        <p:spPr>
          <a:xfrm>
            <a:off x="743603" y="6388476"/>
            <a:ext cx="7123387" cy="276999"/>
          </a:xfrm>
          <a:prstGeom prst="rect">
            <a:avLst/>
          </a:prstGeom>
          <a:noFill/>
        </p:spPr>
        <p:txBody>
          <a:bodyPr wrap="square" rtlCol="0">
            <a:spAutoFit/>
          </a:bodyPr>
          <a:lstStyle/>
          <a:p>
            <a:r>
              <a:rPr lang="en-AU" sz="1200" dirty="0">
                <a:solidFill>
                  <a:schemeClr val="bg1"/>
                </a:solidFill>
              </a:rPr>
              <a:t>@ Murdoch</a:t>
            </a:r>
            <a:r>
              <a:rPr lang="en-AU" sz="1200" baseline="0" dirty="0">
                <a:solidFill>
                  <a:schemeClr val="bg1"/>
                </a:solidFill>
              </a:rPr>
              <a:t> Children’s Research Institute, 2017</a:t>
            </a:r>
            <a:endParaRPr lang="en-AU" sz="1200" dirty="0">
              <a:solidFill>
                <a:schemeClr val="bg1"/>
              </a:solidFill>
            </a:endParaRPr>
          </a:p>
        </p:txBody>
      </p:sp>
    </p:spTree>
    <p:extLst>
      <p:ext uri="{BB962C8B-B14F-4D97-AF65-F5344CB8AC3E}">
        <p14:creationId xmlns:p14="http://schemas.microsoft.com/office/powerpoint/2010/main" val="36832626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and Content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CD73-8F3C-A743-B8CE-3ADB9985078E}"/>
              </a:ext>
            </a:extLst>
          </p:cNvPr>
          <p:cNvSpPr>
            <a:spLocks noGrp="1"/>
          </p:cNvSpPr>
          <p:nvPr>
            <p:ph type="title"/>
          </p:nvPr>
        </p:nvSpPr>
        <p:spPr>
          <a:xfrm>
            <a:off x="310661" y="1"/>
            <a:ext cx="10515600" cy="852854"/>
          </a:xfrm>
          <a:prstGeom prst="rect">
            <a:avLst/>
          </a:prstGeom>
        </p:spPr>
        <p:txBody>
          <a:bodyPr>
            <a:normAutofit/>
          </a:bodyPr>
          <a:lstStyle>
            <a:lvl1pPr>
              <a:defRPr sz="3600" b="1" i="1">
                <a:solidFill>
                  <a:schemeClr val="bg2">
                    <a:lumMod val="50000"/>
                  </a:schemeClr>
                </a:solidFill>
              </a:defRPr>
            </a:lvl1pPr>
          </a:lstStyle>
          <a:p>
            <a:r>
              <a:rPr lang="en-US" dirty="0"/>
              <a:t>Click to edit Master title style</a:t>
            </a:r>
          </a:p>
        </p:txBody>
      </p:sp>
      <p:sp>
        <p:nvSpPr>
          <p:cNvPr id="9" name="Text Placeholder 5">
            <a:extLst>
              <a:ext uri="{FF2B5EF4-FFF2-40B4-BE49-F238E27FC236}">
                <a16:creationId xmlns:a16="http://schemas.microsoft.com/office/drawing/2014/main" id="{078C1D7D-FC36-0542-A660-16E0CB456A19}"/>
              </a:ext>
            </a:extLst>
          </p:cNvPr>
          <p:cNvSpPr>
            <a:spLocks noGrp="1"/>
          </p:cNvSpPr>
          <p:nvPr>
            <p:ph type="body" sz="quarter" idx="11"/>
          </p:nvPr>
        </p:nvSpPr>
        <p:spPr>
          <a:xfrm>
            <a:off x="2506541" y="6410080"/>
            <a:ext cx="5213350" cy="263525"/>
          </a:xfrm>
        </p:spPr>
        <p:txBody>
          <a:bodyPr>
            <a:noAutofit/>
          </a:bodyPr>
          <a:lstStyle>
            <a:lvl1pPr>
              <a:defRPr sz="800">
                <a:solidFill>
                  <a:schemeClr val="bg1">
                    <a:lumMod val="50000"/>
                  </a:schemeClr>
                </a:solidFill>
                <a:latin typeface="+mn-lt"/>
              </a:defRPr>
            </a:lvl1pPr>
            <a:lvl2pPr>
              <a:defRPr sz="700">
                <a:latin typeface="+mn-lt"/>
              </a:defRPr>
            </a:lvl2pPr>
            <a:lvl3pPr>
              <a:defRPr sz="600">
                <a:latin typeface="+mn-lt"/>
              </a:defRPr>
            </a:lvl3pPr>
            <a:lvl4pPr>
              <a:defRPr sz="500">
                <a:latin typeface="+mn-lt"/>
              </a:defRPr>
            </a:lvl4pPr>
            <a:lvl5pPr>
              <a:defRPr sz="500">
                <a:latin typeface="+mn-lt"/>
              </a:defRPr>
            </a:lvl5pPr>
          </a:lstStyle>
          <a:p>
            <a:pPr lvl="0"/>
            <a:endParaRPr lang="en-US" dirty="0"/>
          </a:p>
        </p:txBody>
      </p:sp>
      <p:sp>
        <p:nvSpPr>
          <p:cNvPr id="4" name="Text Placeholder 3">
            <a:extLst>
              <a:ext uri="{FF2B5EF4-FFF2-40B4-BE49-F238E27FC236}">
                <a16:creationId xmlns:a16="http://schemas.microsoft.com/office/drawing/2014/main" id="{88132E1C-F3E3-7D45-8788-E58A0711FAB7}"/>
              </a:ext>
            </a:extLst>
          </p:cNvPr>
          <p:cNvSpPr>
            <a:spLocks noGrp="1"/>
          </p:cNvSpPr>
          <p:nvPr>
            <p:ph type="body" sz="quarter" idx="12"/>
          </p:nvPr>
        </p:nvSpPr>
        <p:spPr>
          <a:xfrm>
            <a:off x="311150" y="1065213"/>
            <a:ext cx="10515600" cy="635000"/>
          </a:xfrm>
        </p:spPr>
        <p:txBody>
          <a:bodyPr>
            <a:normAutofit/>
          </a:bodyPr>
          <a:lstStyle>
            <a:lvl1pPr>
              <a:defRPr sz="3200">
                <a:solidFill>
                  <a:srgbClr val="F47E39"/>
                </a:solidFill>
              </a:defRPr>
            </a:lvl1pPr>
          </a:lstStyle>
          <a:p>
            <a:pPr lvl="0"/>
            <a:r>
              <a:rPr lang="en-US" dirty="0"/>
              <a:t>Edit Master text styles</a:t>
            </a:r>
          </a:p>
        </p:txBody>
      </p:sp>
      <p:sp>
        <p:nvSpPr>
          <p:cNvPr id="11" name="Content Placeholder 10">
            <a:extLst>
              <a:ext uri="{FF2B5EF4-FFF2-40B4-BE49-F238E27FC236}">
                <a16:creationId xmlns:a16="http://schemas.microsoft.com/office/drawing/2014/main" id="{2D77B6F6-4727-864C-846B-AD4F09DD5A2B}"/>
              </a:ext>
            </a:extLst>
          </p:cNvPr>
          <p:cNvSpPr>
            <a:spLocks noGrp="1"/>
          </p:cNvSpPr>
          <p:nvPr>
            <p:ph sz="quarter" idx="14"/>
          </p:nvPr>
        </p:nvSpPr>
        <p:spPr>
          <a:xfrm>
            <a:off x="310662" y="1891054"/>
            <a:ext cx="10515600" cy="419777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16043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78A9-4AB3-EE41-AE7A-AD4882516B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452BB2-892E-3147-9D39-CEC9BAD067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A17858-DDD8-0E40-AB32-DBE1B127E7C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2C667FDC-CD25-8543-BD71-B44B8485E982}"/>
              </a:ext>
            </a:extLst>
          </p:cNvPr>
          <p:cNvSpPr>
            <a:spLocks noGrp="1"/>
          </p:cNvSpPr>
          <p:nvPr>
            <p:ph type="sldNum" sz="quarter" idx="4"/>
          </p:nvPr>
        </p:nvSpPr>
        <p:spPr>
          <a:xfrm>
            <a:off x="4982032" y="636995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AB6A48F-F5D7-3643-BD9C-F344ED43ABD0}" type="slidenum">
              <a:rPr lang="en-US" smtClean="0"/>
              <a:pPr/>
              <a:t>‹#›</a:t>
            </a:fld>
            <a:endParaRPr lang="en-US" dirty="0"/>
          </a:p>
        </p:txBody>
      </p:sp>
    </p:spTree>
    <p:extLst>
      <p:ext uri="{BB962C8B-B14F-4D97-AF65-F5344CB8AC3E}">
        <p14:creationId xmlns:p14="http://schemas.microsoft.com/office/powerpoint/2010/main" val="27770543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8A2E-EA41-A046-84C5-7A3152557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E9517-07E4-1D41-AD16-E5B8C81BD4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C0F888-6835-6243-A528-0160EB375C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74BC2-AE6F-7E48-A5F9-5E8D6300F4C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Slide Number Placeholder 5">
            <a:extLst>
              <a:ext uri="{FF2B5EF4-FFF2-40B4-BE49-F238E27FC236}">
                <a16:creationId xmlns:a16="http://schemas.microsoft.com/office/drawing/2014/main" id="{2C667FDC-CD25-8543-BD71-B44B8485E982}"/>
              </a:ext>
            </a:extLst>
          </p:cNvPr>
          <p:cNvSpPr>
            <a:spLocks noGrp="1"/>
          </p:cNvSpPr>
          <p:nvPr>
            <p:ph type="sldNum" sz="quarter" idx="4"/>
          </p:nvPr>
        </p:nvSpPr>
        <p:spPr>
          <a:xfrm>
            <a:off x="4982032" y="636995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AB6A48F-F5D7-3643-BD9C-F344ED43ABD0}" type="slidenum">
              <a:rPr lang="en-US" smtClean="0"/>
              <a:pPr/>
              <a:t>‹#›</a:t>
            </a:fld>
            <a:endParaRPr lang="en-US" dirty="0"/>
          </a:p>
        </p:txBody>
      </p:sp>
    </p:spTree>
    <p:extLst>
      <p:ext uri="{BB962C8B-B14F-4D97-AF65-F5344CB8AC3E}">
        <p14:creationId xmlns:p14="http://schemas.microsoft.com/office/powerpoint/2010/main" val="11186908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4093-E8D6-8341-91AE-5236F7F31D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AF04BA-0E85-F344-9C9F-05135CA29A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97D43-8C6C-874B-B44E-F1C07EEF6A6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CB1B36A-8D4F-CE40-84B3-7E34715AE1B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2C667FDC-CD25-8543-BD71-B44B8485E982}"/>
              </a:ext>
            </a:extLst>
          </p:cNvPr>
          <p:cNvSpPr>
            <a:spLocks noGrp="1"/>
          </p:cNvSpPr>
          <p:nvPr>
            <p:ph type="sldNum" sz="quarter" idx="4"/>
          </p:nvPr>
        </p:nvSpPr>
        <p:spPr>
          <a:xfrm>
            <a:off x="4982032" y="636995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AB6A48F-F5D7-3643-BD9C-F344ED43ABD0}" type="slidenum">
              <a:rPr lang="en-US" smtClean="0"/>
              <a:pPr/>
              <a:t>‹#›</a:t>
            </a:fld>
            <a:endParaRPr lang="en-US" dirty="0"/>
          </a:p>
        </p:txBody>
      </p:sp>
    </p:spTree>
    <p:extLst>
      <p:ext uri="{BB962C8B-B14F-4D97-AF65-F5344CB8AC3E}">
        <p14:creationId xmlns:p14="http://schemas.microsoft.com/office/powerpoint/2010/main" val="847215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1" name="Slide Number Placeholder 4">
            <a:extLst>
              <a:ext uri="{FF2B5EF4-FFF2-40B4-BE49-F238E27FC236}">
                <a16:creationId xmlns:a16="http://schemas.microsoft.com/office/drawing/2014/main" id="{37C02F9B-3F39-D043-B0D8-F946F3FFD338}"/>
              </a:ext>
            </a:extLst>
          </p:cNvPr>
          <p:cNvSpPr>
            <a:spLocks noGrp="1"/>
          </p:cNvSpPr>
          <p:nvPr>
            <p:ph type="sldNum" sz="quarter" idx="12"/>
          </p:nvPr>
        </p:nvSpPr>
        <p:spPr>
          <a:xfrm>
            <a:off x="11316679" y="6356352"/>
            <a:ext cx="881439" cy="365125"/>
          </a:xfrm>
          <a:prstGeom prst="rect">
            <a:avLst/>
          </a:prstGeom>
        </p:spPr>
        <p:txBody>
          <a:bodyPr/>
          <a:lstStyle>
            <a:lvl1pPr algn="l">
              <a:defRPr>
                <a:solidFill>
                  <a:srgbClr val="FF8200"/>
                </a:solidFill>
              </a:defRPr>
            </a:lvl1pPr>
          </a:lstStyle>
          <a:p>
            <a:fld id="{38F3C628-1036-6F46-A000-3E6305A74AF5}" type="slidenum">
              <a:rPr lang="en-BE" smtClean="0"/>
              <a:pPr/>
              <a:t>‹#›</a:t>
            </a:fld>
            <a:endParaRPr lang="en-BE" dirty="0"/>
          </a:p>
        </p:txBody>
      </p:sp>
      <p:cxnSp>
        <p:nvCxnSpPr>
          <p:cNvPr id="42" name="Straight Connector 41">
            <a:extLst>
              <a:ext uri="{FF2B5EF4-FFF2-40B4-BE49-F238E27FC236}">
                <a16:creationId xmlns:a16="http://schemas.microsoft.com/office/drawing/2014/main" id="{540955BA-8C8D-8643-A9E6-C9ADDF40F771}"/>
              </a:ext>
            </a:extLst>
          </p:cNvPr>
          <p:cNvCxnSpPr>
            <a:cxnSpLocks/>
          </p:cNvCxnSpPr>
          <p:nvPr userDrawn="1"/>
        </p:nvCxnSpPr>
        <p:spPr>
          <a:xfrm flipV="1">
            <a:off x="11268864" y="6417735"/>
            <a:ext cx="0" cy="233020"/>
          </a:xfrm>
          <a:prstGeom prst="line">
            <a:avLst/>
          </a:prstGeom>
          <a:ln w="25400">
            <a:solidFill>
              <a:srgbClr val="FF82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712CF29-CB64-1B4B-AF48-403D3D01F705}"/>
              </a:ext>
            </a:extLst>
          </p:cNvPr>
          <p:cNvSpPr>
            <a:spLocks noGrp="1"/>
          </p:cNvSpPr>
          <p:nvPr>
            <p:ph type="title"/>
          </p:nvPr>
        </p:nvSpPr>
        <p:spPr/>
        <p:txBody>
          <a:bodyPr/>
          <a:lstStyle/>
          <a:p>
            <a:r>
              <a:rPr lang="en-GB" dirty="0"/>
              <a:t>Click to edit Master title style</a:t>
            </a:r>
            <a:endParaRPr lang="en-US" dirty="0"/>
          </a:p>
        </p:txBody>
      </p:sp>
      <p:sp>
        <p:nvSpPr>
          <p:cNvPr id="6" name="Content Placeholder 5">
            <a:extLst>
              <a:ext uri="{FF2B5EF4-FFF2-40B4-BE49-F238E27FC236}">
                <a16:creationId xmlns:a16="http://schemas.microsoft.com/office/drawing/2014/main" id="{18D05702-8F50-1F4B-9D32-94F940C49F73}"/>
              </a:ext>
            </a:extLst>
          </p:cNvPr>
          <p:cNvSpPr>
            <a:spLocks noGrp="1"/>
          </p:cNvSpPr>
          <p:nvPr>
            <p:ph sz="quarter" idx="13"/>
          </p:nvPr>
        </p:nvSpPr>
        <p:spPr>
          <a:xfrm>
            <a:off x="434605" y="1598280"/>
            <a:ext cx="11322793" cy="466388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Footer Placeholder 11">
            <a:extLst>
              <a:ext uri="{FF2B5EF4-FFF2-40B4-BE49-F238E27FC236}">
                <a16:creationId xmlns:a16="http://schemas.microsoft.com/office/drawing/2014/main" id="{D45C0C48-4115-BA4C-BABA-E5D7DCCDBAF3}"/>
              </a:ext>
            </a:extLst>
          </p:cNvPr>
          <p:cNvSpPr>
            <a:spLocks noGrp="1"/>
          </p:cNvSpPr>
          <p:nvPr>
            <p:ph type="ftr" sz="quarter" idx="14"/>
          </p:nvPr>
        </p:nvSpPr>
        <p:spPr>
          <a:xfrm>
            <a:off x="434603" y="6262163"/>
            <a:ext cx="9142424" cy="595839"/>
          </a:xfrm>
        </p:spPr>
        <p:txBody>
          <a:bodyPr anchor="t" anchorCtr="0"/>
          <a:lstStyle/>
          <a:p>
            <a:r>
              <a:rPr lang="en-GB"/>
              <a:t>1. Reference </a:t>
            </a:r>
            <a:endParaRPr lang="en-BE"/>
          </a:p>
        </p:txBody>
      </p:sp>
    </p:spTree>
    <p:extLst>
      <p:ext uri="{BB962C8B-B14F-4D97-AF65-F5344CB8AC3E}">
        <p14:creationId xmlns:p14="http://schemas.microsoft.com/office/powerpoint/2010/main" val="6220081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1948" y="351922"/>
            <a:ext cx="10599820" cy="786062"/>
          </a:xfrm>
        </p:spPr>
        <p:txBody>
          <a:bodyPr anchor="ctr">
            <a:noAutofit/>
          </a:bodyPr>
          <a:lstStyle>
            <a:lvl1pPr>
              <a:defRPr sz="2800" baseline="0">
                <a:solidFill>
                  <a:srgbClr val="45B2DB"/>
                </a:solidFill>
              </a:defRPr>
            </a:lvl1pPr>
          </a:lstStyle>
          <a:p>
            <a:r>
              <a:rPr lang="en-AU" dirty="0"/>
              <a:t>Page Heading – Trebuchet 28pt, MCRI Blue</a:t>
            </a:r>
            <a:br>
              <a:rPr lang="en-AU" dirty="0"/>
            </a:br>
            <a:r>
              <a:rPr lang="en-AU" dirty="0"/>
              <a:t>Allow for maximum two lines</a:t>
            </a:r>
            <a:endParaRPr lang="en-US" dirty="0"/>
          </a:p>
        </p:txBody>
      </p:sp>
      <p:sp>
        <p:nvSpPr>
          <p:cNvPr id="13" name="Text Placeholder 12"/>
          <p:cNvSpPr>
            <a:spLocks noGrp="1"/>
          </p:cNvSpPr>
          <p:nvPr>
            <p:ph type="body" sz="quarter" idx="11" hasCustomPrompt="1"/>
          </p:nvPr>
        </p:nvSpPr>
        <p:spPr>
          <a:xfrm>
            <a:off x="741364" y="1415845"/>
            <a:ext cx="5178174" cy="4824249"/>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aseline="0">
                <a:solidFill>
                  <a:schemeClr val="tx1">
                    <a:lumMod val="50000"/>
                  </a:schemeClr>
                </a:solidFill>
              </a:defRPr>
            </a:lvl1pPr>
          </a:lstStyle>
          <a:p>
            <a:pPr lvl="0"/>
            <a:r>
              <a:rPr lang="en-US" dirty="0"/>
              <a:t>Body Copy – Trebuchet, 18pt, Black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6" name="Picture Placeholder 5"/>
          <p:cNvSpPr>
            <a:spLocks noGrp="1"/>
          </p:cNvSpPr>
          <p:nvPr>
            <p:ph type="pic" sz="quarter" idx="13" hasCustomPrompt="1"/>
          </p:nvPr>
        </p:nvSpPr>
        <p:spPr>
          <a:xfrm>
            <a:off x="6236677" y="1408694"/>
            <a:ext cx="5105091" cy="4831400"/>
          </a:xfrm>
        </p:spPr>
        <p:txBody>
          <a:bodyPr>
            <a:normAutofit/>
          </a:bodyPr>
          <a:lstStyle>
            <a:lvl1pPr marL="0" indent="0">
              <a:buClr>
                <a:schemeClr val="accent1"/>
              </a:buClr>
              <a:buFont typeface="Wingdings" panose="05000000000000000000" pitchFamily="2" charset="2"/>
              <a:buNone/>
              <a:defRPr sz="1800">
                <a:solidFill>
                  <a:schemeClr val="tx1">
                    <a:lumMod val="50000"/>
                  </a:schemeClr>
                </a:solidFill>
              </a:defRPr>
            </a:lvl1pPr>
          </a:lstStyle>
          <a:p>
            <a:r>
              <a:rPr lang="en-AU" dirty="0"/>
              <a:t>Drop Picture here</a:t>
            </a:r>
            <a:endParaRPr lang="en-US" dirty="0"/>
          </a:p>
        </p:txBody>
      </p:sp>
      <p:sp>
        <p:nvSpPr>
          <p:cNvPr id="12" name="Text Placeholder 5"/>
          <p:cNvSpPr>
            <a:spLocks noGrp="1"/>
          </p:cNvSpPr>
          <p:nvPr>
            <p:ph type="body" sz="quarter" idx="16" hasCustomPrompt="1"/>
          </p:nvPr>
        </p:nvSpPr>
        <p:spPr>
          <a:xfrm>
            <a:off x="723900" y="6452652"/>
            <a:ext cx="10617200" cy="281508"/>
          </a:xfrm>
        </p:spPr>
        <p:txBody>
          <a:bodyPr>
            <a:noAutofit/>
          </a:bodyPr>
          <a:lstStyle>
            <a:lvl1pPr>
              <a:defRPr sz="1200" baseline="0">
                <a:solidFill>
                  <a:schemeClr val="tx1">
                    <a:lumMod val="50000"/>
                  </a:schemeClr>
                </a:solidFill>
              </a:defRPr>
            </a:lvl1pPr>
          </a:lstStyle>
          <a:p>
            <a:pPr lvl="0"/>
            <a:r>
              <a:rPr lang="en-AU" dirty="0"/>
              <a:t>Citation, reference, notes – Trebuchet 12pt, Black</a:t>
            </a:r>
            <a:endParaRPr lang="en-US" dirty="0"/>
          </a:p>
        </p:txBody>
      </p:sp>
    </p:spTree>
    <p:extLst>
      <p:ext uri="{BB962C8B-B14F-4D97-AF65-F5344CB8AC3E}">
        <p14:creationId xmlns:p14="http://schemas.microsoft.com/office/powerpoint/2010/main" val="33254914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Text Placeholder 12"/>
          <p:cNvSpPr>
            <a:spLocks noGrp="1"/>
          </p:cNvSpPr>
          <p:nvPr>
            <p:ph type="body" sz="quarter" idx="17" hasCustomPrompt="1"/>
          </p:nvPr>
        </p:nvSpPr>
        <p:spPr>
          <a:xfrm>
            <a:off x="723900" y="1408410"/>
            <a:ext cx="10617200" cy="4831684"/>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0" i="0" baseline="0">
                <a:solidFill>
                  <a:schemeClr val="tx1">
                    <a:lumMod val="50000"/>
                  </a:schemeClr>
                </a:solidFill>
                <a:latin typeface="Calibri Light" panose="020F0302020204030204" pitchFamily="34" charset="0"/>
                <a:cs typeface="Calibri Light" panose="020F0302020204030204" pitchFamily="34" charset="0"/>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b="0" i="0">
                <a:solidFill>
                  <a:schemeClr val="tx1">
                    <a:lumMod val="50000"/>
                  </a:schemeClr>
                </a:solidFill>
                <a:latin typeface="Calibri Light" panose="020F0302020204030204" pitchFamily="34" charset="0"/>
                <a:cs typeface="Calibri Light" panose="020F0302020204030204" pitchFamily="34" charset="0"/>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18pt, Black</a:t>
            </a:r>
          </a:p>
          <a:p>
            <a:pPr lvl="3"/>
            <a:r>
              <a:rPr lang="en-US" dirty="0"/>
              <a:t>Fourth level</a:t>
            </a:r>
          </a:p>
          <a:p>
            <a:pPr lvl="3"/>
            <a:endParaRPr lang="en-US" dirty="0"/>
          </a:p>
        </p:txBody>
      </p:sp>
    </p:spTree>
    <p:extLst>
      <p:ext uri="{BB962C8B-B14F-4D97-AF65-F5344CB8AC3E}">
        <p14:creationId xmlns:p14="http://schemas.microsoft.com/office/powerpoint/2010/main" val="110048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12"/>
          <p:cNvSpPr>
            <a:spLocks noGrp="1"/>
          </p:cNvSpPr>
          <p:nvPr>
            <p:ph type="body" sz="quarter" idx="17" hasCustomPrompt="1"/>
          </p:nvPr>
        </p:nvSpPr>
        <p:spPr>
          <a:xfrm>
            <a:off x="723900" y="1408410"/>
            <a:ext cx="10617200" cy="4831684"/>
          </a:xfrm>
        </p:spPr>
        <p:txBody>
          <a:bodyPr>
            <a:noAutofit/>
          </a:bodyPr>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1800" b="0" i="0" baseline="0">
                <a:solidFill>
                  <a:schemeClr val="tx1">
                    <a:lumMod val="50000"/>
                  </a:schemeClr>
                </a:solidFill>
                <a:latin typeface="Calibri Light" panose="020F0302020204030204" pitchFamily="34" charset="0"/>
                <a:cs typeface="Calibri Light" panose="020F0302020204030204" pitchFamily="34" charset="0"/>
              </a:defRPr>
            </a:lvl1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b="0" i="0">
                <a:solidFill>
                  <a:schemeClr val="tx1">
                    <a:lumMod val="50000"/>
                  </a:schemeClr>
                </a:solidFill>
                <a:latin typeface="Calibri Light" panose="020F0302020204030204" pitchFamily="34" charset="0"/>
                <a:cs typeface="Calibri Light" panose="020F0302020204030204" pitchFamily="34" charset="0"/>
              </a:defRPr>
            </a:lvl4pPr>
            <a:lvl5pPr marL="916686" indent="-285750">
              <a:buFont typeface="Wingdings" panose="05000000000000000000" pitchFamily="2" charset="2"/>
              <a:buChar char="§"/>
              <a:defRPr>
                <a:solidFill>
                  <a:schemeClr val="tx1">
                    <a:lumMod val="50000"/>
                  </a:schemeClr>
                </a:solidFill>
              </a:defRPr>
            </a:lvl5pPr>
          </a:lstStyle>
          <a:p>
            <a:pPr lvl="0"/>
            <a:r>
              <a:rPr lang="en-US" dirty="0"/>
              <a:t>Body Copy – Trebuchet, 18pt, Black</a:t>
            </a:r>
          </a:p>
          <a:p>
            <a:pPr lvl="3"/>
            <a:r>
              <a:rPr lang="en-US" dirty="0"/>
              <a:t>Fourth level</a:t>
            </a:r>
          </a:p>
          <a:p>
            <a:pPr lvl="3"/>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2.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25.png"/><Relationship Id="rId5" Type="http://schemas.openxmlformats.org/officeDocument/2006/relationships/theme" Target="../theme/theme4.xml"/><Relationship Id="rId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26.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 – Trebuchet, 28pt, MCRI Blue</a:t>
            </a:r>
          </a:p>
          <a:p>
            <a:pPr lvl="1"/>
            <a:r>
              <a:rPr lang="en-US" dirty="0"/>
              <a:t>Second level – Trebuchet, 25pt, Black</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Third level – Trebuchet, 18pt, Black</a:t>
            </a:r>
          </a:p>
          <a:p>
            <a:pPr marL="285750" lvl="3" indent="-285750">
              <a:buFont typeface="Wingdings" panose="05000000000000000000" pitchFamily="2" charset="2"/>
              <a:buChar char="§"/>
            </a:pPr>
            <a:r>
              <a:rPr lang="en-US" dirty="0"/>
              <a:t>Fourth level – Trebuchet, 18pt, Black</a:t>
            </a:r>
          </a:p>
          <a:p>
            <a:pPr marL="916686" lvl="4" indent="-285750">
              <a:buFont typeface="Wingdings" panose="05000000000000000000" pitchFamily="2" charset="2"/>
              <a:buChar char="§"/>
            </a:pPr>
            <a:r>
              <a:rPr lang="en-US" dirty="0"/>
              <a:t>Fifth level – Trebuchet, 16pt, Black </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a:defRPr>
            </a:lvl1pPr>
          </a:lstStyle>
          <a:p>
            <a:fld id="{98562DB6-D5EB-E744-B3B9-173566BBE320}" type="datetimeFigureOut">
              <a:rPr lang="en-US" smtClean="0"/>
              <a:pPr/>
              <a:t>5/14/2024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a:defRPr>
            </a:lvl1pPr>
          </a:lstStyle>
          <a:p>
            <a:fld id="{2A6E3743-1AF2-0847-B3A2-E4CA566DB742}" type="slidenum">
              <a:rPr lang="en-US" smtClean="0"/>
              <a:pPr/>
              <a:t>‹#›</a:t>
            </a:fld>
            <a:endParaRPr lang="en-US" dirty="0"/>
          </a:p>
        </p:txBody>
      </p:sp>
    </p:spTree>
    <p:extLst>
      <p:ext uri="{BB962C8B-B14F-4D97-AF65-F5344CB8AC3E}">
        <p14:creationId xmlns:p14="http://schemas.microsoft.com/office/powerpoint/2010/main" val="821154277"/>
      </p:ext>
    </p:extLst>
  </p:cSld>
  <p:clrMap bg1="lt1" tx1="dk1" bg2="lt2" tx2="dk2" accent1="accent1" accent2="accent2" accent3="accent3" accent4="accent4" accent5="accent5" accent6="accent6" hlink="hlink" folHlink="folHlink"/>
  <p:sldLayoutIdLst>
    <p:sldLayoutId id="2147483739" r:id="rId1"/>
    <p:sldLayoutId id="2147483691" r:id="rId2"/>
    <p:sldLayoutId id="2147483733" r:id="rId3"/>
    <p:sldLayoutId id="2147483694" r:id="rId4"/>
    <p:sldLayoutId id="2147483734" r:id="rId5"/>
    <p:sldLayoutId id="2147483735" r:id="rId6"/>
    <p:sldLayoutId id="2147483736" r:id="rId7"/>
    <p:sldLayoutId id="2147483738" r:id="rId8"/>
    <p:sldLayoutId id="2147483674" r:id="rId9"/>
    <p:sldLayoutId id="2147483750" r:id="rId10"/>
    <p:sldLayoutId id="2147483751" r:id="rId11"/>
    <p:sldLayoutId id="2147483701" r:id="rId12"/>
    <p:sldLayoutId id="2147483703" r:id="rId13"/>
    <p:sldLayoutId id="2147483704" r:id="rId14"/>
    <p:sldLayoutId id="2147483705" r:id="rId15"/>
    <p:sldLayoutId id="2147483706" r:id="rId16"/>
    <p:sldLayoutId id="2147483707" r:id="rId17"/>
    <p:sldLayoutId id="2147483708" r:id="rId18"/>
    <p:sldLayoutId id="2147483709" r:id="rId19"/>
    <p:sldLayoutId id="2147483749" r:id="rId20"/>
    <p:sldLayoutId id="2147483721" r:id="rId21"/>
    <p:sldLayoutId id="2147483723" r:id="rId22"/>
    <p:sldLayoutId id="2147483722" r:id="rId23"/>
    <p:sldLayoutId id="2147483730" r:id="rId24"/>
    <p:sldLayoutId id="2147483716" r:id="rId25"/>
    <p:sldLayoutId id="2147483724" r:id="rId26"/>
    <p:sldLayoutId id="2147483717" r:id="rId27"/>
    <p:sldLayoutId id="2147483718" r:id="rId28"/>
    <p:sldLayoutId id="2147483719" r:id="rId29"/>
    <p:sldLayoutId id="2147483725" r:id="rId30"/>
    <p:sldLayoutId id="2147483726" r:id="rId31"/>
    <p:sldLayoutId id="2147483727" r:id="rId32"/>
    <p:sldLayoutId id="2147483728" r:id="rId33"/>
    <p:sldLayoutId id="214748372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811" r:id="rId43"/>
  </p:sldLayoutIdLst>
  <p:txStyles>
    <p:titleStyle>
      <a:lvl1pPr algn="l" defTabSz="914400" rtl="0" eaLnBrk="1" latinLnBrk="0" hangingPunct="1">
        <a:lnSpc>
          <a:spcPct val="90000"/>
        </a:lnSpc>
        <a:spcBef>
          <a:spcPct val="0"/>
        </a:spcBef>
        <a:buNone/>
        <a:defRPr sz="4000" kern="1200">
          <a:solidFill>
            <a:srgbClr val="56585A"/>
          </a:solidFill>
          <a:latin typeface="Trebuchet MS"/>
          <a:ea typeface="+mj-ea"/>
          <a:cs typeface="Trebuchet M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45B2DB"/>
          </a:solidFill>
          <a:latin typeface="Trebuchet MS"/>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500" kern="1200" baseline="0">
          <a:solidFill>
            <a:schemeClr val="tx1">
              <a:lumMod val="50000"/>
            </a:schemeClr>
          </a:solidFill>
          <a:latin typeface="+mj-lt"/>
          <a:ea typeface="+mn-ea"/>
          <a:cs typeface="+mn-cs"/>
        </a:defRPr>
      </a:lvl2pPr>
      <a:lvl3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kern="1200">
          <a:solidFill>
            <a:schemeClr val="tx1">
              <a:lumMod val="50000"/>
            </a:schemeClr>
          </a:solidFill>
          <a:latin typeface="+mj-lt"/>
          <a:ea typeface="+mn-ea"/>
          <a:cs typeface="+mn-cs"/>
        </a:defRPr>
      </a:lvl3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kern="1200" baseline="0">
          <a:solidFill>
            <a:schemeClr val="tx1">
              <a:lumMod val="50000"/>
            </a:schemeClr>
          </a:solidFill>
          <a:latin typeface="Trebuchet MS"/>
          <a:ea typeface="+mn-ea"/>
          <a:cs typeface="+mn-cs"/>
        </a:defRPr>
      </a:lvl4pPr>
      <a:lvl5pPr marL="916686" marR="0" indent="-285750" algn="l" defTabSz="914400" rtl="0" eaLnBrk="1" fontAlgn="auto" latinLnBrk="0" hangingPunct="1">
        <a:lnSpc>
          <a:spcPct val="100000"/>
        </a:lnSpc>
        <a:spcBef>
          <a:spcPts val="1000"/>
        </a:spcBef>
        <a:spcAft>
          <a:spcPts val="0"/>
        </a:spcAft>
        <a:buClr>
          <a:srgbClr val="45B2DB"/>
        </a:buClr>
        <a:buSzTx/>
        <a:buFont typeface="Wingdings" panose="05000000000000000000" pitchFamily="2" charset="2"/>
        <a:buChar char="§"/>
        <a:tabLst/>
        <a:defRPr sz="1600" kern="1200" baseline="0">
          <a:solidFill>
            <a:schemeClr val="tx1">
              <a:lumMod val="50000"/>
            </a:schemeClr>
          </a:solidFill>
          <a:latin typeface="Trebuchet M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CFAR_logo_CMYK_HIRES_LRG_CLR_2013.jpg"/>
          <p:cNvPicPr>
            <a:picLocks noChangeAspect="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565548" y="5646912"/>
            <a:ext cx="1711523" cy="63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
          <p:cNvSpPr>
            <a:spLocks/>
          </p:cNvSpPr>
          <p:nvPr/>
        </p:nvSpPr>
        <p:spPr bwMode="auto">
          <a:xfrm>
            <a:off x="476250" y="1552650"/>
            <a:ext cx="11223129" cy="53578"/>
          </a:xfrm>
          <a:custGeom>
            <a:avLst/>
            <a:gdLst>
              <a:gd name="T0" fmla="*/ 5985669 w 21600"/>
              <a:gd name="T1" fmla="*/ 0 h 76200"/>
              <a:gd name="T2" fmla="*/ 5985669 w 21600"/>
              <a:gd name="T3" fmla="*/ 0 h 76200"/>
              <a:gd name="T4" fmla="*/ 5985669 w 21600"/>
              <a:gd name="T5" fmla="*/ 0 h 76200"/>
              <a:gd name="T6" fmla="*/ 5985669 w 21600"/>
              <a:gd name="T7" fmla="*/ 0 h 76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76200">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defTabSz="410751" fontAlgn="base">
              <a:spcBef>
                <a:spcPct val="0"/>
              </a:spcBef>
              <a:spcAft>
                <a:spcPct val="0"/>
              </a:spcAft>
              <a:defRPr/>
            </a:pPr>
            <a:endParaRPr lang="en-AU"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
        <p:nvSpPr>
          <p:cNvPr id="10" name="AutoShape 2"/>
          <p:cNvSpPr>
            <a:spLocks/>
          </p:cNvSpPr>
          <p:nvPr/>
        </p:nvSpPr>
        <p:spPr bwMode="auto">
          <a:xfrm flipV="1">
            <a:off x="476250" y="390674"/>
            <a:ext cx="11223129" cy="36835"/>
          </a:xfrm>
          <a:custGeom>
            <a:avLst/>
            <a:gdLst>
              <a:gd name="T0" fmla="*/ 5985669 w 21600"/>
              <a:gd name="T1" fmla="*/ 0 h 52388"/>
              <a:gd name="T2" fmla="*/ 5985669 w 21600"/>
              <a:gd name="T3" fmla="*/ 0 h 52388"/>
              <a:gd name="T4" fmla="*/ 5985669 w 21600"/>
              <a:gd name="T5" fmla="*/ 0 h 52388"/>
              <a:gd name="T6" fmla="*/ 5985669 w 21600"/>
              <a:gd name="T7" fmla="*/ 0 h 523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52388">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defTabSz="410751" fontAlgn="base">
              <a:spcBef>
                <a:spcPct val="0"/>
              </a:spcBef>
              <a:spcAft>
                <a:spcPct val="0"/>
              </a:spcAft>
              <a:defRPr/>
            </a:pPr>
            <a:endParaRPr lang="en-AU"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64280710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defTabSz="321457" rtl="0" eaLnBrk="0" fontAlgn="base" hangingPunct="0">
        <a:spcBef>
          <a:spcPct val="0"/>
        </a:spcBef>
        <a:spcAft>
          <a:spcPct val="0"/>
        </a:spcAft>
        <a:defRPr sz="3094" kern="1200">
          <a:solidFill>
            <a:schemeClr val="tx1"/>
          </a:solidFill>
          <a:latin typeface="+mj-lt"/>
          <a:ea typeface="MS PGothic" panose="020B0600070205080204" pitchFamily="34" charset="-128"/>
          <a:cs typeface="ＭＳ Ｐゴシック" charset="0"/>
        </a:defRPr>
      </a:lvl1pPr>
      <a:lvl2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2pPr>
      <a:lvl3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3pPr>
      <a:lvl4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4pPr>
      <a:lvl5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5pPr>
      <a:lvl6pPr marL="321457"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6pPr>
      <a:lvl7pPr marL="642915"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7pPr>
      <a:lvl8pPr marL="964372"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8pPr>
      <a:lvl9pPr marL="1285829"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9pPr>
    </p:titleStyle>
    <p:bodyStyle>
      <a:lvl1pPr marL="241093" indent="-241093" algn="l" defTabSz="321457" rtl="0" eaLnBrk="0" fontAlgn="base" hangingPunct="0">
        <a:spcBef>
          <a:spcPct val="20000"/>
        </a:spcBef>
        <a:spcAft>
          <a:spcPct val="0"/>
        </a:spcAft>
        <a:buFont typeface="Arial" panose="020B0604020202020204" pitchFamily="34" charset="0"/>
        <a:buChar char="•"/>
        <a:defRPr sz="2250" kern="1200">
          <a:solidFill>
            <a:schemeClr val="tx1"/>
          </a:solidFill>
          <a:latin typeface="+mn-lt"/>
          <a:ea typeface="MS PGothic" panose="020B0600070205080204" pitchFamily="34" charset="-128"/>
          <a:cs typeface="ＭＳ Ｐゴシック" charset="0"/>
        </a:defRPr>
      </a:lvl1pPr>
      <a:lvl2pPr marL="522368" indent="-200911" algn="l" defTabSz="321457" rtl="0" eaLnBrk="0" fontAlgn="base" hangingPunct="0">
        <a:spcBef>
          <a:spcPct val="20000"/>
        </a:spcBef>
        <a:spcAft>
          <a:spcPct val="0"/>
        </a:spcAft>
        <a:buFont typeface="Arial" panose="020B0604020202020204" pitchFamily="34" charset="0"/>
        <a:buChar char="–"/>
        <a:defRPr sz="1969" kern="1200">
          <a:solidFill>
            <a:schemeClr val="tx1"/>
          </a:solidFill>
          <a:latin typeface="+mn-lt"/>
          <a:ea typeface="MS PGothic" panose="020B0600070205080204" pitchFamily="34" charset="-128"/>
          <a:cs typeface="+mn-cs"/>
        </a:defRPr>
      </a:lvl2pPr>
      <a:lvl3pPr marL="803643" indent="-160729" algn="l" defTabSz="321457" rtl="0" eaLnBrk="0" fontAlgn="base" hangingPunct="0">
        <a:spcBef>
          <a:spcPct val="20000"/>
        </a:spcBef>
        <a:spcAft>
          <a:spcPct val="0"/>
        </a:spcAft>
        <a:buFont typeface="Arial" panose="020B0604020202020204" pitchFamily="34" charset="0"/>
        <a:buChar char="•"/>
        <a:defRPr sz="1687" kern="1200">
          <a:solidFill>
            <a:schemeClr val="tx1"/>
          </a:solidFill>
          <a:latin typeface="+mn-lt"/>
          <a:ea typeface="MS PGothic" panose="020B0600070205080204" pitchFamily="34" charset="-128"/>
          <a:cs typeface="+mn-cs"/>
        </a:defRPr>
      </a:lvl3pPr>
      <a:lvl4pPr marL="1125101" indent="-160729" algn="l" defTabSz="321457" rtl="0" eaLnBrk="0" fontAlgn="base" hangingPunct="0">
        <a:spcBef>
          <a:spcPct val="20000"/>
        </a:spcBef>
        <a:spcAft>
          <a:spcPct val="0"/>
        </a:spcAft>
        <a:buFont typeface="Arial" panose="020B0604020202020204" pitchFamily="34" charset="0"/>
        <a:buChar char="–"/>
        <a:defRPr sz="1406" kern="1200">
          <a:solidFill>
            <a:schemeClr val="tx1"/>
          </a:solidFill>
          <a:latin typeface="+mn-lt"/>
          <a:ea typeface="MS PGothic" panose="020B0600070205080204" pitchFamily="34" charset="-128"/>
          <a:cs typeface="+mn-cs"/>
        </a:defRPr>
      </a:lvl4pPr>
      <a:lvl5pPr marL="1446558" indent="-160729" algn="l" defTabSz="321457" rtl="0" eaLnBrk="0" fontAlgn="base" hangingPunct="0">
        <a:spcBef>
          <a:spcPct val="20000"/>
        </a:spcBef>
        <a:spcAft>
          <a:spcPct val="0"/>
        </a:spcAft>
        <a:buFont typeface="Arial" panose="020B0604020202020204" pitchFamily="34" charset="0"/>
        <a:buChar char="»"/>
        <a:defRPr sz="1406" kern="1200">
          <a:solidFill>
            <a:schemeClr val="tx1"/>
          </a:solidFill>
          <a:latin typeface="+mn-lt"/>
          <a:ea typeface="MS PGothic" panose="020B0600070205080204" pitchFamily="34" charset="-128"/>
          <a:cs typeface="+mn-cs"/>
        </a:defRPr>
      </a:lvl5pPr>
      <a:lvl6pPr marL="1768015" indent="-160729" algn="l" defTabSz="321457" rtl="0" eaLnBrk="1" latinLnBrk="0" hangingPunct="1">
        <a:spcBef>
          <a:spcPct val="20000"/>
        </a:spcBef>
        <a:buFont typeface="Arial"/>
        <a:buChar char="•"/>
        <a:defRPr sz="1406" kern="1200">
          <a:solidFill>
            <a:schemeClr val="tx1"/>
          </a:solidFill>
          <a:latin typeface="+mn-lt"/>
          <a:ea typeface="+mn-ea"/>
          <a:cs typeface="+mn-cs"/>
        </a:defRPr>
      </a:lvl6pPr>
      <a:lvl7pPr marL="2089473" indent="-160729" algn="l" defTabSz="321457" rtl="0" eaLnBrk="1" latinLnBrk="0" hangingPunct="1">
        <a:spcBef>
          <a:spcPct val="20000"/>
        </a:spcBef>
        <a:buFont typeface="Arial"/>
        <a:buChar char="•"/>
        <a:defRPr sz="1406" kern="1200">
          <a:solidFill>
            <a:schemeClr val="tx1"/>
          </a:solidFill>
          <a:latin typeface="+mn-lt"/>
          <a:ea typeface="+mn-ea"/>
          <a:cs typeface="+mn-cs"/>
        </a:defRPr>
      </a:lvl7pPr>
      <a:lvl8pPr marL="2410930" indent="-160729" algn="l" defTabSz="321457" rtl="0" eaLnBrk="1" latinLnBrk="0" hangingPunct="1">
        <a:spcBef>
          <a:spcPct val="20000"/>
        </a:spcBef>
        <a:buFont typeface="Arial"/>
        <a:buChar char="•"/>
        <a:defRPr sz="1406" kern="1200">
          <a:solidFill>
            <a:schemeClr val="tx1"/>
          </a:solidFill>
          <a:latin typeface="+mn-lt"/>
          <a:ea typeface="+mn-ea"/>
          <a:cs typeface="+mn-cs"/>
        </a:defRPr>
      </a:lvl8pPr>
      <a:lvl9pPr marL="2732387" indent="-160729" algn="l" defTabSz="321457" rtl="0" eaLnBrk="1" latinLnBrk="0" hangingPunct="1">
        <a:spcBef>
          <a:spcPct val="20000"/>
        </a:spcBef>
        <a:buFont typeface="Arial"/>
        <a:buChar char="•"/>
        <a:defRPr sz="1406" kern="1200">
          <a:solidFill>
            <a:schemeClr val="tx1"/>
          </a:solidFill>
          <a:latin typeface="+mn-lt"/>
          <a:ea typeface="+mn-ea"/>
          <a:cs typeface="+mn-cs"/>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 descr="CFAR_logo_CMYK_HIRES_LRG_CLR_2013.jpg"/>
          <p:cNvPicPr>
            <a:picLocks noChangeAspect="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565548" y="5646912"/>
            <a:ext cx="1711523" cy="63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p:cNvSpPr>
            <a:spLocks/>
          </p:cNvSpPr>
          <p:nvPr/>
        </p:nvSpPr>
        <p:spPr bwMode="auto">
          <a:xfrm flipV="1">
            <a:off x="476250" y="390674"/>
            <a:ext cx="11223129" cy="36835"/>
          </a:xfrm>
          <a:custGeom>
            <a:avLst/>
            <a:gdLst>
              <a:gd name="T0" fmla="*/ 5985669 w 21600"/>
              <a:gd name="T1" fmla="*/ 0 h 52388"/>
              <a:gd name="T2" fmla="*/ 5985669 w 21600"/>
              <a:gd name="T3" fmla="*/ 0 h 52388"/>
              <a:gd name="T4" fmla="*/ 5985669 w 21600"/>
              <a:gd name="T5" fmla="*/ 0 h 52388"/>
              <a:gd name="T6" fmla="*/ 5985669 w 21600"/>
              <a:gd name="T7" fmla="*/ 0 h 523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52388">
                <a:moveTo>
                  <a:pt x="0" y="0"/>
                </a:moveTo>
                <a:lnTo>
                  <a:pt x="21599" y="0"/>
                </a:lnTo>
                <a:lnTo>
                  <a:pt x="0" y="0"/>
                </a:lnTo>
                <a:close/>
              </a:path>
            </a:pathLst>
          </a:custGeom>
          <a:noFill/>
          <a:ln w="12700" cap="flat" cmpd="sng">
            <a:solidFill>
              <a:srgbClr val="444444">
                <a:alpha val="29803"/>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defTabSz="410751" fontAlgn="base">
              <a:spcBef>
                <a:spcPct val="0"/>
              </a:spcBef>
              <a:spcAft>
                <a:spcPct val="0"/>
              </a:spcAft>
              <a:defRPr/>
            </a:pPr>
            <a:endParaRPr lang="en-AU" sz="4922">
              <a:solidFill>
                <a:srgbClr val="000000"/>
              </a:solidFill>
              <a:latin typeface="Helvetica" panose="020B0604020202020204" pitchFamily="34" charset="0"/>
              <a:ea typeface="MS PGothic" panose="020B0600070205080204" pitchFamily="34" charset="-128"/>
              <a:sym typeface="Helvetica" panose="020B0604020202020204" pitchFamily="34" charset="0"/>
            </a:endParaRPr>
          </a:p>
        </p:txBody>
      </p:sp>
    </p:spTree>
    <p:extLst>
      <p:ext uri="{BB962C8B-B14F-4D97-AF65-F5344CB8AC3E}">
        <p14:creationId xmlns:p14="http://schemas.microsoft.com/office/powerpoint/2010/main" val="403301050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321457" rtl="0" eaLnBrk="0" fontAlgn="base" hangingPunct="0">
        <a:spcBef>
          <a:spcPct val="0"/>
        </a:spcBef>
        <a:spcAft>
          <a:spcPct val="0"/>
        </a:spcAft>
        <a:defRPr sz="3094" kern="1200">
          <a:solidFill>
            <a:schemeClr val="tx1"/>
          </a:solidFill>
          <a:latin typeface="+mj-lt"/>
          <a:ea typeface="MS PGothic" panose="020B0600070205080204" pitchFamily="34" charset="-128"/>
          <a:cs typeface="ＭＳ Ｐゴシック" charset="0"/>
        </a:defRPr>
      </a:lvl1pPr>
      <a:lvl2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2pPr>
      <a:lvl3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3pPr>
      <a:lvl4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4pPr>
      <a:lvl5pPr algn="ctr" defTabSz="321457" rtl="0" eaLnBrk="0" fontAlgn="base" hangingPunct="0">
        <a:spcBef>
          <a:spcPct val="0"/>
        </a:spcBef>
        <a:spcAft>
          <a:spcPct val="0"/>
        </a:spcAft>
        <a:defRPr sz="3094">
          <a:solidFill>
            <a:schemeClr val="tx1"/>
          </a:solidFill>
          <a:latin typeface="Calibri" charset="0"/>
          <a:ea typeface="MS PGothic" panose="020B0600070205080204" pitchFamily="34" charset="-128"/>
          <a:cs typeface="ＭＳ Ｐゴシック" charset="0"/>
        </a:defRPr>
      </a:lvl5pPr>
      <a:lvl6pPr marL="321457"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6pPr>
      <a:lvl7pPr marL="642915"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7pPr>
      <a:lvl8pPr marL="964372"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8pPr>
      <a:lvl9pPr marL="1285829" algn="ctr" defTabSz="321457" rtl="0" fontAlgn="base">
        <a:spcBef>
          <a:spcPct val="0"/>
        </a:spcBef>
        <a:spcAft>
          <a:spcPct val="0"/>
        </a:spcAft>
        <a:defRPr sz="3094">
          <a:solidFill>
            <a:schemeClr val="tx1"/>
          </a:solidFill>
          <a:latin typeface="Calibri" charset="0"/>
          <a:ea typeface="ＭＳ Ｐゴシック" charset="0"/>
          <a:cs typeface="ＭＳ Ｐゴシック" charset="0"/>
        </a:defRPr>
      </a:lvl9pPr>
    </p:titleStyle>
    <p:bodyStyle>
      <a:lvl1pPr marL="241093" indent="-241093" algn="l" defTabSz="321457" rtl="0" eaLnBrk="0" fontAlgn="base" hangingPunct="0">
        <a:spcBef>
          <a:spcPct val="20000"/>
        </a:spcBef>
        <a:spcAft>
          <a:spcPct val="0"/>
        </a:spcAft>
        <a:buFont typeface="Arial" panose="020B0604020202020204" pitchFamily="34" charset="0"/>
        <a:buChar char="•"/>
        <a:defRPr sz="2250" kern="1200">
          <a:solidFill>
            <a:schemeClr val="tx1"/>
          </a:solidFill>
          <a:latin typeface="+mn-lt"/>
          <a:ea typeface="MS PGothic" panose="020B0600070205080204" pitchFamily="34" charset="-128"/>
          <a:cs typeface="ＭＳ Ｐゴシック" charset="0"/>
        </a:defRPr>
      </a:lvl1pPr>
      <a:lvl2pPr marL="522368" indent="-200911" algn="l" defTabSz="321457" rtl="0" eaLnBrk="0" fontAlgn="base" hangingPunct="0">
        <a:spcBef>
          <a:spcPct val="20000"/>
        </a:spcBef>
        <a:spcAft>
          <a:spcPct val="0"/>
        </a:spcAft>
        <a:buFont typeface="Arial" panose="020B0604020202020204" pitchFamily="34" charset="0"/>
        <a:buChar char="–"/>
        <a:defRPr sz="1969" kern="1200">
          <a:solidFill>
            <a:schemeClr val="tx1"/>
          </a:solidFill>
          <a:latin typeface="+mn-lt"/>
          <a:ea typeface="MS PGothic" panose="020B0600070205080204" pitchFamily="34" charset="-128"/>
          <a:cs typeface="+mn-cs"/>
        </a:defRPr>
      </a:lvl2pPr>
      <a:lvl3pPr marL="803643" indent="-160729" algn="l" defTabSz="321457" rtl="0" eaLnBrk="0" fontAlgn="base" hangingPunct="0">
        <a:spcBef>
          <a:spcPct val="20000"/>
        </a:spcBef>
        <a:spcAft>
          <a:spcPct val="0"/>
        </a:spcAft>
        <a:buFont typeface="Arial" panose="020B0604020202020204" pitchFamily="34" charset="0"/>
        <a:buChar char="•"/>
        <a:defRPr sz="1687" kern="1200">
          <a:solidFill>
            <a:schemeClr val="tx1"/>
          </a:solidFill>
          <a:latin typeface="+mn-lt"/>
          <a:ea typeface="MS PGothic" panose="020B0600070205080204" pitchFamily="34" charset="-128"/>
          <a:cs typeface="+mn-cs"/>
        </a:defRPr>
      </a:lvl3pPr>
      <a:lvl4pPr marL="1125101" indent="-160729" algn="l" defTabSz="321457" rtl="0" eaLnBrk="0" fontAlgn="base" hangingPunct="0">
        <a:spcBef>
          <a:spcPct val="20000"/>
        </a:spcBef>
        <a:spcAft>
          <a:spcPct val="0"/>
        </a:spcAft>
        <a:buFont typeface="Arial" panose="020B0604020202020204" pitchFamily="34" charset="0"/>
        <a:buChar char="–"/>
        <a:defRPr sz="1406" kern="1200">
          <a:solidFill>
            <a:schemeClr val="tx1"/>
          </a:solidFill>
          <a:latin typeface="+mn-lt"/>
          <a:ea typeface="MS PGothic" panose="020B0600070205080204" pitchFamily="34" charset="-128"/>
          <a:cs typeface="+mn-cs"/>
        </a:defRPr>
      </a:lvl4pPr>
      <a:lvl5pPr marL="1446558" indent="-160729" algn="l" defTabSz="321457" rtl="0" eaLnBrk="0" fontAlgn="base" hangingPunct="0">
        <a:spcBef>
          <a:spcPct val="20000"/>
        </a:spcBef>
        <a:spcAft>
          <a:spcPct val="0"/>
        </a:spcAft>
        <a:buFont typeface="Arial" panose="020B0604020202020204" pitchFamily="34" charset="0"/>
        <a:buChar char="»"/>
        <a:defRPr sz="1406" kern="1200">
          <a:solidFill>
            <a:schemeClr val="tx1"/>
          </a:solidFill>
          <a:latin typeface="+mn-lt"/>
          <a:ea typeface="MS PGothic" panose="020B0600070205080204" pitchFamily="34" charset="-128"/>
          <a:cs typeface="+mn-cs"/>
        </a:defRPr>
      </a:lvl5pPr>
      <a:lvl6pPr marL="1768015" indent="-160729" algn="l" defTabSz="321457" rtl="0" eaLnBrk="1" latinLnBrk="0" hangingPunct="1">
        <a:spcBef>
          <a:spcPct val="20000"/>
        </a:spcBef>
        <a:buFont typeface="Arial"/>
        <a:buChar char="•"/>
        <a:defRPr sz="1406" kern="1200">
          <a:solidFill>
            <a:schemeClr val="tx1"/>
          </a:solidFill>
          <a:latin typeface="+mn-lt"/>
          <a:ea typeface="+mn-ea"/>
          <a:cs typeface="+mn-cs"/>
        </a:defRPr>
      </a:lvl6pPr>
      <a:lvl7pPr marL="2089473" indent="-160729" algn="l" defTabSz="321457" rtl="0" eaLnBrk="1" latinLnBrk="0" hangingPunct="1">
        <a:spcBef>
          <a:spcPct val="20000"/>
        </a:spcBef>
        <a:buFont typeface="Arial"/>
        <a:buChar char="•"/>
        <a:defRPr sz="1406" kern="1200">
          <a:solidFill>
            <a:schemeClr val="tx1"/>
          </a:solidFill>
          <a:latin typeface="+mn-lt"/>
          <a:ea typeface="+mn-ea"/>
          <a:cs typeface="+mn-cs"/>
        </a:defRPr>
      </a:lvl7pPr>
      <a:lvl8pPr marL="2410930" indent="-160729" algn="l" defTabSz="321457" rtl="0" eaLnBrk="1" latinLnBrk="0" hangingPunct="1">
        <a:spcBef>
          <a:spcPct val="20000"/>
        </a:spcBef>
        <a:buFont typeface="Arial"/>
        <a:buChar char="•"/>
        <a:defRPr sz="1406" kern="1200">
          <a:solidFill>
            <a:schemeClr val="tx1"/>
          </a:solidFill>
          <a:latin typeface="+mn-lt"/>
          <a:ea typeface="+mn-ea"/>
          <a:cs typeface="+mn-cs"/>
        </a:defRPr>
      </a:lvl8pPr>
      <a:lvl9pPr marL="2732387" indent="-160729" algn="l" defTabSz="321457" rtl="0" eaLnBrk="1" latinLnBrk="0" hangingPunct="1">
        <a:spcBef>
          <a:spcPct val="20000"/>
        </a:spcBef>
        <a:buFont typeface="Arial"/>
        <a:buChar char="•"/>
        <a:defRPr sz="1406" kern="1200">
          <a:solidFill>
            <a:schemeClr val="tx1"/>
          </a:solidFill>
          <a:latin typeface="+mn-lt"/>
          <a:ea typeface="+mn-ea"/>
          <a:cs typeface="+mn-cs"/>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925" y="174882"/>
            <a:ext cx="11682153" cy="1143000"/>
          </a:xfrm>
          <a:prstGeom prst="rect">
            <a:avLst/>
          </a:prstGeom>
        </p:spPr>
        <p:txBody>
          <a:bodyPr vert="horz" lIns="91440" tIns="45720" rIns="91440" bIns="45720" rtlCol="0" anchor="ctr">
            <a:normAutofit/>
          </a:bodyPr>
          <a:lstStyle/>
          <a:p>
            <a:pPr lvl="0"/>
            <a:r>
              <a:rPr lang="en-US" dirty="0"/>
              <a:t>Click to edit Master title style</a:t>
            </a:r>
          </a:p>
        </p:txBody>
      </p:sp>
    </p:spTree>
    <p:extLst>
      <p:ext uri="{BB962C8B-B14F-4D97-AF65-F5344CB8AC3E}">
        <p14:creationId xmlns:p14="http://schemas.microsoft.com/office/powerpoint/2010/main" val="212537233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Lst>
  <p:transition>
    <p:fade/>
  </p:transition>
  <p:txStyles>
    <p:titleStyle>
      <a:lvl1pPr algn="l" defTabSz="457200" rtl="0" eaLnBrk="1" latinLnBrk="0" hangingPunct="1">
        <a:lnSpc>
          <a:spcPct val="90000"/>
        </a:lnSpc>
        <a:spcBef>
          <a:spcPct val="0"/>
        </a:spcBef>
        <a:buNone/>
        <a:defRPr lang="en-US" sz="3600" b="1" kern="1200" dirty="0">
          <a:solidFill>
            <a:schemeClr val="accent2"/>
          </a:solidFill>
          <a:latin typeface="Maitree" panose="00000500000000000000" pitchFamily="2" charset="-34"/>
          <a:ea typeface="+mj-ea"/>
          <a:cs typeface="+mj-cs"/>
        </a:defRPr>
      </a:lvl1pPr>
    </p:titleStyle>
    <p:bodyStyle>
      <a:lvl1pPr marL="342900" indent="-342900" algn="l" defTabSz="457200" rtl="0" eaLnBrk="1" latinLnBrk="0" hangingPunct="1">
        <a:lnSpc>
          <a:spcPct val="90000"/>
        </a:lnSpc>
        <a:spcBef>
          <a:spcPts val="0"/>
        </a:spcBef>
        <a:buClrTx/>
        <a:buFont typeface="Arial"/>
        <a:buChar char="•"/>
        <a:defRPr lang="en-US" sz="2800" kern="1200" dirty="0">
          <a:solidFill>
            <a:srgbClr val="333333"/>
          </a:solidFill>
          <a:latin typeface="+mn-lt"/>
          <a:ea typeface="+mn-ea"/>
          <a:cs typeface="+mn-cs"/>
        </a:defRPr>
      </a:lvl1pPr>
      <a:lvl2pPr marL="742950" indent="-285750" algn="l" defTabSz="457200" rtl="0" eaLnBrk="1" latinLnBrk="0" hangingPunct="1">
        <a:lnSpc>
          <a:spcPct val="90000"/>
        </a:lnSpc>
        <a:spcBef>
          <a:spcPts val="0"/>
        </a:spcBef>
        <a:buClrTx/>
        <a:buFont typeface="Arial" panose="020B0604020202020204" pitchFamily="34" charset="0"/>
        <a:buChar char="•"/>
        <a:defRPr lang="en-US" sz="2400" kern="1200" dirty="0">
          <a:solidFill>
            <a:srgbClr val="333333"/>
          </a:solidFill>
          <a:latin typeface="+mn-lt"/>
          <a:ea typeface="+mn-ea"/>
          <a:cs typeface="+mn-cs"/>
        </a:defRPr>
      </a:lvl2pPr>
      <a:lvl3pPr marL="1143000" indent="-228600" algn="l" defTabSz="457200" rtl="0" eaLnBrk="1" latinLnBrk="0" hangingPunct="1">
        <a:lnSpc>
          <a:spcPct val="90000"/>
        </a:lnSpc>
        <a:spcBef>
          <a:spcPts val="0"/>
        </a:spcBef>
        <a:buClrTx/>
        <a:buFont typeface="Wingdings" panose="05000000000000000000" pitchFamily="2" charset="2"/>
        <a:buChar char="§"/>
        <a:defRPr lang="en-US" sz="2000" kern="1200" dirty="0">
          <a:solidFill>
            <a:srgbClr val="333333"/>
          </a:solidFill>
          <a:latin typeface="+mn-lt"/>
          <a:ea typeface="+mn-ea"/>
          <a:cs typeface="+mn-cs"/>
        </a:defRPr>
      </a:lvl3pPr>
      <a:lvl4pPr marL="1600200" indent="-228600" algn="l" defTabSz="457200" rtl="0" eaLnBrk="1" latinLnBrk="0" hangingPunct="1">
        <a:lnSpc>
          <a:spcPct val="90000"/>
        </a:lnSpc>
        <a:spcBef>
          <a:spcPts val="0"/>
        </a:spcBef>
        <a:buClrTx/>
        <a:buFont typeface="Arial" panose="020B0604020202020204" pitchFamily="34" charset="0"/>
        <a:buChar char="»"/>
        <a:defRPr lang="en-US" sz="1800" kern="1200" dirty="0">
          <a:solidFill>
            <a:srgbClr val="333333"/>
          </a:solidFill>
          <a:latin typeface="+mn-lt"/>
          <a:ea typeface="+mn-ea"/>
          <a:cs typeface="+mn-cs"/>
        </a:defRPr>
      </a:lvl4pPr>
      <a:lvl5pPr marL="2057400" indent="-228600" algn="l" defTabSz="457200" rtl="0" eaLnBrk="1" latinLnBrk="0" hangingPunct="1">
        <a:lnSpc>
          <a:spcPct val="90000"/>
        </a:lnSpc>
        <a:spcBef>
          <a:spcPts val="0"/>
        </a:spcBef>
        <a:buClrTx/>
        <a:buFont typeface="Wingdings" panose="05000000000000000000" pitchFamily="2" charset="2"/>
        <a:buChar char="§"/>
        <a:defRPr lang="en-US" sz="1800" kern="1200" dirty="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925" y="174882"/>
            <a:ext cx="1168215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4925" y="1342498"/>
            <a:ext cx="11682153" cy="431015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888427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5" r:id="rId8"/>
    <p:sldLayoutId id="2147483846" r:id="rId9"/>
    <p:sldLayoutId id="2147483847" r:id="rId10"/>
    <p:sldLayoutId id="2147483848" r:id="rId11"/>
    <p:sldLayoutId id="2147483849" r:id="rId12"/>
    <p:sldLayoutId id="2147483850" r:id="rId13"/>
    <p:sldLayoutId id="2147483851" r:id="rId14"/>
    <p:sldLayoutId id="2147483853" r:id="rId15"/>
    <p:sldLayoutId id="2147483854" r:id="rId16"/>
  </p:sldLayoutIdLst>
  <p:transition>
    <p:fade/>
  </p:transition>
  <p:txStyles>
    <p:title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p:titleStyle>
    <p:bodyStyle>
      <a:lvl1pPr marL="342900" indent="-342900" algn="l" defTabSz="457200" rtl="0" eaLnBrk="1" latinLnBrk="0" hangingPunct="1">
        <a:lnSpc>
          <a:spcPct val="90000"/>
        </a:lnSpc>
        <a:spcBef>
          <a:spcPts val="0"/>
        </a:spcBef>
        <a:buClr>
          <a:schemeClr val="tx2"/>
        </a:buClr>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lnSpc>
          <a:spcPct val="90000"/>
        </a:lnSpc>
        <a:spcBef>
          <a:spcPts val="0"/>
        </a:spcBef>
        <a:buClr>
          <a:schemeClr val="tx2"/>
        </a:buClr>
        <a:buSzPct val="80000"/>
        <a:buFont typeface="Wingdings" panose="05000000000000000000" pitchFamily="2"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lnSpc>
          <a:spcPct val="90000"/>
        </a:lnSpc>
        <a:spcBef>
          <a:spcPts val="0"/>
        </a:spcBef>
        <a:buClr>
          <a:schemeClr val="tx2"/>
        </a:buClr>
        <a:buFont typeface="Open Sans" panose="020B0606030504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lnSpc>
          <a:spcPct val="90000"/>
        </a:lnSpc>
        <a:spcBef>
          <a:spcPts val="0"/>
        </a:spcBef>
        <a:buClr>
          <a:schemeClr val="tx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lnSpc>
          <a:spcPct val="90000"/>
        </a:lnSpc>
        <a:spcBef>
          <a:spcPts val="0"/>
        </a:spcBef>
        <a:buClr>
          <a:schemeClr val="tx2"/>
        </a:buClr>
        <a:buFont typeface="Wingdings" panose="05000000000000000000" pitchFamily="2"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hyperlink" Target="https://www.dietaryguidelines.gov/sites/default/files/2020-12/Dietary_Guidelines_for_Americans_2020-2025.pdf" TargetMode="Externa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hyperlink" Target="https://www.dietaryguidelines.gov/sites/default/files/2020-12/Dietary_Guidelines_for_Americans_2020-2025.pdf" TargetMode="Externa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5.xml"/><Relationship Id="rId1" Type="http://schemas.openxmlformats.org/officeDocument/2006/relationships/tags" Target="../tags/tag1.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8.jpeg"/><Relationship Id="rId2" Type="http://schemas.openxmlformats.org/officeDocument/2006/relationships/slideLayout" Target="../slideLayouts/slideLayout85.xml"/><Relationship Id="rId1" Type="http://schemas.openxmlformats.org/officeDocument/2006/relationships/tags" Target="../tags/tag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tiff"/></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86.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A3361E-CF68-EA27-D747-DA1C9BF3FD11}"/>
              </a:ext>
            </a:extLst>
          </p:cNvPr>
          <p:cNvSpPr>
            <a:spLocks noGrp="1"/>
          </p:cNvSpPr>
          <p:nvPr>
            <p:ph type="title"/>
          </p:nvPr>
        </p:nvSpPr>
        <p:spPr>
          <a:xfrm>
            <a:off x="156117" y="320755"/>
            <a:ext cx="11879766" cy="1325563"/>
          </a:xfrm>
        </p:spPr>
        <p:txBody>
          <a:bodyPr>
            <a:noAutofit/>
          </a:bodyPr>
          <a:lstStyle/>
          <a:p>
            <a:pPr algn="ctr"/>
            <a:r>
              <a:rPr lang="en-HK" b="1" i="1" dirty="0">
                <a:latin typeface="Aptos" panose="020B0004020202020204" pitchFamily="34" charset="0"/>
                <a:cs typeface="Calibri Light" panose="020F0302020204030204" pitchFamily="34" charset="0"/>
              </a:rPr>
              <a:t>Let the Babies Eat: Instilling Confidence Surrounding Early Introduction of Allergenic Foods</a:t>
            </a:r>
            <a:endParaRPr lang="en-US" sz="3600" dirty="0">
              <a:latin typeface="Aptos" panose="020B0004020202020204" pitchFamily="34" charset="0"/>
            </a:endParaRPr>
          </a:p>
        </p:txBody>
      </p:sp>
      <p:sp>
        <p:nvSpPr>
          <p:cNvPr id="2" name="Text Placeholder 1">
            <a:extLst>
              <a:ext uri="{FF2B5EF4-FFF2-40B4-BE49-F238E27FC236}">
                <a16:creationId xmlns:a16="http://schemas.microsoft.com/office/drawing/2014/main" id="{F2B3FBF2-869A-C73F-0E62-6D893353A3BB}"/>
              </a:ext>
            </a:extLst>
          </p:cNvPr>
          <p:cNvSpPr>
            <a:spLocks noGrp="1"/>
          </p:cNvSpPr>
          <p:nvPr>
            <p:ph type="body" sz="quarter" idx="10"/>
          </p:nvPr>
        </p:nvSpPr>
        <p:spPr/>
        <p:txBody>
          <a:bodyPr/>
          <a:lstStyle/>
          <a:p>
            <a:r>
              <a:rPr lang="en-US" dirty="0">
                <a:latin typeface="Aptos" panose="020B0004020202020204" pitchFamily="34" charset="0"/>
              </a:rPr>
              <a:t>Mimi Tang, PhD</a:t>
            </a:r>
          </a:p>
        </p:txBody>
      </p:sp>
    </p:spTree>
    <p:extLst>
      <p:ext uri="{BB962C8B-B14F-4D97-AF65-F5344CB8AC3E}">
        <p14:creationId xmlns:p14="http://schemas.microsoft.com/office/powerpoint/2010/main" val="7313605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52871-EE55-7400-6F01-6E20B5374E03}"/>
              </a:ext>
            </a:extLst>
          </p:cNvPr>
          <p:cNvSpPr txBox="1">
            <a:spLocks/>
          </p:cNvSpPr>
          <p:nvPr/>
        </p:nvSpPr>
        <p:spPr>
          <a:xfrm>
            <a:off x="622169" y="331473"/>
            <a:ext cx="11525979" cy="658343"/>
          </a:xfrm>
          <a:prstGeom prst="rect">
            <a:avLst/>
          </a:prstGeom>
        </p:spPr>
        <p:txBody>
          <a:bodyPr/>
          <a:lst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a:lstStyle>
          <a:p>
            <a:r>
              <a:rPr lang="en-US" sz="3200" b="0" dirty="0">
                <a:solidFill>
                  <a:srgbClr val="333333"/>
                </a:solidFill>
                <a:latin typeface="+mn-lt"/>
              </a:rPr>
              <a:t>Current USDA Recommendations - 2015</a:t>
            </a:r>
          </a:p>
        </p:txBody>
      </p:sp>
      <p:sp>
        <p:nvSpPr>
          <p:cNvPr id="2" name="Text Placeholder 1">
            <a:extLst>
              <a:ext uri="{FF2B5EF4-FFF2-40B4-BE49-F238E27FC236}">
                <a16:creationId xmlns:a16="http://schemas.microsoft.com/office/drawing/2014/main" id="{B372078C-6668-E833-857C-06365DA4DE28}"/>
              </a:ext>
            </a:extLst>
          </p:cNvPr>
          <p:cNvSpPr txBox="1">
            <a:spLocks/>
          </p:cNvSpPr>
          <p:nvPr/>
        </p:nvSpPr>
        <p:spPr>
          <a:xfrm>
            <a:off x="2309499" y="6248901"/>
            <a:ext cx="7573001" cy="50296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333333"/>
                </a:solidFill>
                <a:cs typeface="Segoe UI"/>
              </a:rPr>
              <a:t>Fleischer DM et al. Allergy, Asthma &amp; Clinical Immunology (2015) 11:23</a:t>
            </a:r>
          </a:p>
          <a:p>
            <a:r>
              <a:rPr lang="en-US" sz="1100" dirty="0">
                <a:solidFill>
                  <a:srgbClr val="333333"/>
                </a:solidFill>
                <a:cs typeface="Segoe UI"/>
              </a:rPr>
              <a:t>USDA. </a:t>
            </a:r>
            <a:r>
              <a:rPr lang="en-US" sz="1100" dirty="0">
                <a:solidFill>
                  <a:srgbClr val="333333"/>
                </a:solidFill>
                <a:cs typeface="Segoe UI"/>
                <a:hlinkClick r:id="rId2">
                  <a:extLst>
                    <a:ext uri="{A12FA001-AC4F-418D-AE19-62706E023703}">
                      <ahyp:hlinkClr xmlns:ahyp="http://schemas.microsoft.com/office/drawing/2018/hyperlinkcolor" val="tx"/>
                    </a:ext>
                  </a:extLst>
                </a:hlinkClick>
              </a:rPr>
              <a:t>https://www.dietaryguidelines.gov/sites/default/files/2020-12/Dietary_Guidelines_for_Americans_2020-2025.pdf</a:t>
            </a:r>
            <a:endParaRPr lang="en-US" sz="1100" dirty="0">
              <a:solidFill>
                <a:srgbClr val="333333"/>
              </a:solidFill>
              <a:ea typeface="Calibri"/>
              <a:cs typeface="Calibri"/>
            </a:endParaRPr>
          </a:p>
        </p:txBody>
      </p:sp>
      <p:sp>
        <p:nvSpPr>
          <p:cNvPr id="7" name="Content Placeholder 6">
            <a:extLst>
              <a:ext uri="{FF2B5EF4-FFF2-40B4-BE49-F238E27FC236}">
                <a16:creationId xmlns:a16="http://schemas.microsoft.com/office/drawing/2014/main" id="{D842FB1C-181C-10E9-B713-2C02A6E712E4}"/>
              </a:ext>
            </a:extLst>
          </p:cNvPr>
          <p:cNvSpPr txBox="1">
            <a:spLocks/>
          </p:cNvSpPr>
          <p:nvPr/>
        </p:nvSpPr>
        <p:spPr>
          <a:xfrm>
            <a:off x="1114425" y="1510709"/>
            <a:ext cx="10833698" cy="4259339"/>
          </a:xfrm>
        </p:spPr>
        <p:txBody>
          <a:bodyPr/>
          <a:lstStyle>
            <a:lvl1pPr marL="342900" indent="-342900" algn="l" defTabSz="457200" rtl="0" eaLnBrk="1" latinLnBrk="0" hangingPunct="1">
              <a:lnSpc>
                <a:spcPct val="90000"/>
              </a:lnSpc>
              <a:spcBef>
                <a:spcPts val="0"/>
              </a:spcBef>
              <a:buClr>
                <a:schemeClr val="tx2"/>
              </a:buClr>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lnSpc>
                <a:spcPct val="90000"/>
              </a:lnSpc>
              <a:spcBef>
                <a:spcPts val="0"/>
              </a:spcBef>
              <a:buClr>
                <a:schemeClr val="tx2"/>
              </a:buClr>
              <a:buSzPct val="80000"/>
              <a:buFont typeface="Wingdings" panose="05000000000000000000" pitchFamily="2"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lnSpc>
                <a:spcPct val="90000"/>
              </a:lnSpc>
              <a:spcBef>
                <a:spcPts val="0"/>
              </a:spcBef>
              <a:buClr>
                <a:schemeClr val="tx2"/>
              </a:buClr>
              <a:buFont typeface="Open Sans" panose="020B0606030504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lnSpc>
                <a:spcPct val="90000"/>
              </a:lnSpc>
              <a:spcBef>
                <a:spcPts val="0"/>
              </a:spcBef>
              <a:buClr>
                <a:schemeClr val="tx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lnSpc>
                <a:spcPct val="90000"/>
              </a:lnSpc>
              <a:spcBef>
                <a:spcPts val="0"/>
              </a:spcBef>
              <a:buClr>
                <a:schemeClr val="tx2"/>
              </a:buClr>
              <a:buFont typeface="Wingdings" panose="05000000000000000000" pitchFamily="2"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a:solidFill>
                  <a:srgbClr val="333333"/>
                </a:solidFill>
              </a:rPr>
              <a:t>Potentially allergenic foods </a:t>
            </a:r>
          </a:p>
          <a:p>
            <a:pPr lvl="1"/>
            <a:r>
              <a:rPr lang="en-US" sz="2000" dirty="0">
                <a:solidFill>
                  <a:srgbClr val="333333"/>
                </a:solidFill>
              </a:rPr>
              <a:t>Peanuts</a:t>
            </a:r>
          </a:p>
          <a:p>
            <a:pPr lvl="1"/>
            <a:r>
              <a:rPr lang="en-US" sz="2000" dirty="0">
                <a:solidFill>
                  <a:srgbClr val="333333"/>
                </a:solidFill>
              </a:rPr>
              <a:t>Egg</a:t>
            </a:r>
          </a:p>
          <a:p>
            <a:pPr lvl="1"/>
            <a:r>
              <a:rPr lang="en-US" sz="2000" dirty="0">
                <a:solidFill>
                  <a:srgbClr val="333333"/>
                </a:solidFill>
              </a:rPr>
              <a:t>Cow milk products</a:t>
            </a:r>
          </a:p>
          <a:p>
            <a:pPr lvl="1"/>
            <a:r>
              <a:rPr lang="en-US" sz="2000" dirty="0">
                <a:solidFill>
                  <a:srgbClr val="333333"/>
                </a:solidFill>
              </a:rPr>
              <a:t>Tree nuts</a:t>
            </a:r>
          </a:p>
          <a:p>
            <a:pPr lvl="1"/>
            <a:r>
              <a:rPr lang="en-US" sz="2000" dirty="0">
                <a:solidFill>
                  <a:srgbClr val="333333"/>
                </a:solidFill>
              </a:rPr>
              <a:t>Wheat</a:t>
            </a:r>
          </a:p>
          <a:p>
            <a:pPr lvl="1"/>
            <a:r>
              <a:rPr lang="en-US" sz="2000" dirty="0">
                <a:solidFill>
                  <a:srgbClr val="333333"/>
                </a:solidFill>
              </a:rPr>
              <a:t>Crustacean shellfish</a:t>
            </a:r>
          </a:p>
          <a:p>
            <a:pPr lvl="1"/>
            <a:r>
              <a:rPr lang="en-US" sz="2000" dirty="0">
                <a:solidFill>
                  <a:srgbClr val="333333"/>
                </a:solidFill>
              </a:rPr>
              <a:t>Fish</a:t>
            </a:r>
          </a:p>
          <a:p>
            <a:pPr lvl="1"/>
            <a:r>
              <a:rPr lang="en-US" sz="2000" dirty="0">
                <a:solidFill>
                  <a:srgbClr val="333333"/>
                </a:solidFill>
              </a:rPr>
              <a:t>Soy </a:t>
            </a:r>
          </a:p>
          <a:p>
            <a:r>
              <a:rPr lang="en-US" dirty="0">
                <a:solidFill>
                  <a:srgbClr val="333333"/>
                </a:solidFill>
              </a:rPr>
              <a:t>Should be introduced when other complementary foods are introduced to an infant’s diet </a:t>
            </a:r>
            <a:r>
              <a:rPr lang="en-US" b="1" dirty="0">
                <a:solidFill>
                  <a:srgbClr val="333333"/>
                </a:solidFill>
              </a:rPr>
              <a:t>around 4-6 months</a:t>
            </a:r>
          </a:p>
          <a:p>
            <a:endParaRPr lang="en-US" sz="3200" dirty="0">
              <a:solidFill>
                <a:srgbClr val="333333"/>
              </a:solidFill>
            </a:endParaRPr>
          </a:p>
        </p:txBody>
      </p:sp>
      <p:sp>
        <p:nvSpPr>
          <p:cNvPr id="8" name="Text Placeholder 7">
            <a:extLst>
              <a:ext uri="{FF2B5EF4-FFF2-40B4-BE49-F238E27FC236}">
                <a16:creationId xmlns:a16="http://schemas.microsoft.com/office/drawing/2014/main" id="{0441E748-EA25-DF83-E4F6-7B9B2FBD94EB}"/>
              </a:ext>
            </a:extLst>
          </p:cNvPr>
          <p:cNvSpPr>
            <a:spLocks noGrp="1"/>
          </p:cNvSpPr>
          <p:nvPr>
            <p:ph type="body" sz="quarter" idx="11"/>
          </p:nvPr>
        </p:nvSpPr>
        <p:spPr/>
        <p:txBody>
          <a:bodyPr/>
          <a:lstStyle/>
          <a:p>
            <a:pPr marL="0" indent="0">
              <a:buNone/>
            </a:pPr>
            <a:r>
              <a:rPr lang="en-US" dirty="0"/>
              <a:t>USDA, United States Department of Agriculture </a:t>
            </a:r>
          </a:p>
        </p:txBody>
      </p:sp>
    </p:spTree>
    <p:extLst>
      <p:ext uri="{BB962C8B-B14F-4D97-AF65-F5344CB8AC3E}">
        <p14:creationId xmlns:p14="http://schemas.microsoft.com/office/powerpoint/2010/main" val="34452813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1201-2E87-900F-6494-92CEAC2B0DCC}"/>
              </a:ext>
            </a:extLst>
          </p:cNvPr>
          <p:cNvSpPr txBox="1">
            <a:spLocks/>
          </p:cNvSpPr>
          <p:nvPr/>
        </p:nvSpPr>
        <p:spPr>
          <a:xfrm>
            <a:off x="603315" y="174882"/>
            <a:ext cx="11344808" cy="913070"/>
          </a:xfrm>
          <a:prstGeom prst="rect">
            <a:avLst/>
          </a:prstGeom>
        </p:spPr>
        <p:txBody>
          <a:bodyPr/>
          <a:lst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a:lstStyle>
          <a:p>
            <a:r>
              <a:rPr lang="en-US" sz="3200" b="0" dirty="0">
                <a:solidFill>
                  <a:srgbClr val="333333"/>
                </a:solidFill>
                <a:latin typeface="+mn-lt"/>
              </a:rPr>
              <a:t>Prevention of Peanut Allergy </a:t>
            </a:r>
          </a:p>
        </p:txBody>
      </p:sp>
      <p:sp>
        <p:nvSpPr>
          <p:cNvPr id="4" name="Text Placeholder 3">
            <a:extLst>
              <a:ext uri="{FF2B5EF4-FFF2-40B4-BE49-F238E27FC236}">
                <a16:creationId xmlns:a16="http://schemas.microsoft.com/office/drawing/2014/main" id="{C2DA563A-E832-71CD-0552-5C72A4ABC849}"/>
              </a:ext>
            </a:extLst>
          </p:cNvPr>
          <p:cNvSpPr txBox="1">
            <a:spLocks/>
          </p:cNvSpPr>
          <p:nvPr/>
        </p:nvSpPr>
        <p:spPr>
          <a:xfrm>
            <a:off x="2074297" y="6249482"/>
            <a:ext cx="7804994" cy="29223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333333"/>
                </a:solidFill>
              </a:rPr>
              <a:t>USDA. </a:t>
            </a:r>
            <a:r>
              <a:rPr lang="en-US" sz="1100" dirty="0">
                <a:solidFill>
                  <a:srgbClr val="333333"/>
                </a:solidFill>
                <a:hlinkClick r:id="rId2">
                  <a:extLst>
                    <a:ext uri="{A12FA001-AC4F-418D-AE19-62706E023703}">
                      <ahyp:hlinkClr xmlns:ahyp="http://schemas.microsoft.com/office/drawing/2018/hyperlinkcolor" val="tx"/>
                    </a:ext>
                  </a:extLst>
                </a:hlinkClick>
              </a:rPr>
              <a:t>https</a:t>
            </a:r>
            <a:r>
              <a:rPr lang="en-US" sz="1100" dirty="0">
                <a:solidFill>
                  <a:srgbClr val="333333"/>
                </a:solidFill>
                <a:ea typeface="+mn-lt"/>
                <a:cs typeface="+mn-lt"/>
                <a:hlinkClick r:id="rId2">
                  <a:extLst>
                    <a:ext uri="{A12FA001-AC4F-418D-AE19-62706E023703}">
                      <ahyp:hlinkClr xmlns:ahyp="http://schemas.microsoft.com/office/drawing/2018/hyperlinkcolor" val="tx"/>
                    </a:ext>
                  </a:extLst>
                </a:hlinkClick>
              </a:rPr>
              <a:t>://www.dietaryguidelines.gov/sites/default/files/2020-12/Dietary_Guidelines_for_Americans_2020-2025.pdf</a:t>
            </a:r>
          </a:p>
        </p:txBody>
      </p:sp>
      <p:sp>
        <p:nvSpPr>
          <p:cNvPr id="7" name="Content Placeholder 6">
            <a:extLst>
              <a:ext uri="{FF2B5EF4-FFF2-40B4-BE49-F238E27FC236}">
                <a16:creationId xmlns:a16="http://schemas.microsoft.com/office/drawing/2014/main" id="{9F1EECFC-97F3-006F-7037-2FF9279B0443}"/>
              </a:ext>
            </a:extLst>
          </p:cNvPr>
          <p:cNvSpPr txBox="1">
            <a:spLocks/>
          </p:cNvSpPr>
          <p:nvPr/>
        </p:nvSpPr>
        <p:spPr>
          <a:xfrm>
            <a:off x="742950" y="1342497"/>
            <a:ext cx="10729913" cy="4427551"/>
          </a:xfrm>
        </p:spPr>
        <p:txBody>
          <a:bodyPr/>
          <a:lstStyle>
            <a:lvl1pPr marL="342900" indent="-342900" algn="l" defTabSz="457200" rtl="0" eaLnBrk="1" latinLnBrk="0" hangingPunct="1">
              <a:lnSpc>
                <a:spcPct val="90000"/>
              </a:lnSpc>
              <a:spcBef>
                <a:spcPts val="0"/>
              </a:spcBef>
              <a:buClr>
                <a:schemeClr val="tx2"/>
              </a:buClr>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lnSpc>
                <a:spcPct val="90000"/>
              </a:lnSpc>
              <a:spcBef>
                <a:spcPts val="0"/>
              </a:spcBef>
              <a:buClr>
                <a:schemeClr val="tx2"/>
              </a:buClr>
              <a:buSzPct val="80000"/>
              <a:buFont typeface="Wingdings" panose="05000000000000000000" pitchFamily="2"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lnSpc>
                <a:spcPct val="90000"/>
              </a:lnSpc>
              <a:spcBef>
                <a:spcPts val="0"/>
              </a:spcBef>
              <a:buClr>
                <a:schemeClr val="tx2"/>
              </a:buClr>
              <a:buFont typeface="Open Sans" panose="020B0606030504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lnSpc>
                <a:spcPct val="90000"/>
              </a:lnSpc>
              <a:spcBef>
                <a:spcPts val="0"/>
              </a:spcBef>
              <a:buClr>
                <a:schemeClr val="tx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lnSpc>
                <a:spcPct val="90000"/>
              </a:lnSpc>
              <a:spcBef>
                <a:spcPts val="0"/>
              </a:spcBef>
              <a:buClr>
                <a:schemeClr val="tx2"/>
              </a:buClr>
              <a:buFont typeface="Wingdings" panose="05000000000000000000" pitchFamily="2"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333333"/>
                </a:solidFill>
                <a:cs typeface="Segoe UI"/>
              </a:rPr>
              <a:t>"</a:t>
            </a:r>
            <a:r>
              <a:rPr lang="en-US">
                <a:solidFill>
                  <a:srgbClr val="333333"/>
                </a:solidFill>
              </a:rPr>
              <a:t>If an infant has </a:t>
            </a:r>
            <a:r>
              <a:rPr lang="en-US" b="1">
                <a:solidFill>
                  <a:srgbClr val="333333"/>
                </a:solidFill>
              </a:rPr>
              <a:t>severe eczema, egg allergy, or both </a:t>
            </a:r>
            <a:r>
              <a:rPr lang="en-US">
                <a:solidFill>
                  <a:srgbClr val="333333"/>
                </a:solidFill>
              </a:rPr>
              <a:t>(conditions that increase the risk of peanut allergy), age-appropriate</a:t>
            </a:r>
            <a:r>
              <a:rPr lang="en-US" b="1">
                <a:solidFill>
                  <a:srgbClr val="333333"/>
                </a:solidFill>
              </a:rPr>
              <a:t>, peanut containing foods should be introduced into the diet as early as age 4 to 6 months</a:t>
            </a:r>
            <a:r>
              <a:rPr lang="en-US">
                <a:solidFill>
                  <a:srgbClr val="333333"/>
                </a:solidFill>
                <a:cs typeface="Segoe UI"/>
              </a:rPr>
              <a:t>.” </a:t>
            </a:r>
            <a:r>
              <a:rPr lang="en-US">
                <a:solidFill>
                  <a:srgbClr val="333333"/>
                </a:solidFill>
              </a:rPr>
              <a:t> </a:t>
            </a:r>
          </a:p>
          <a:p>
            <a:endParaRPr lang="en-US">
              <a:solidFill>
                <a:srgbClr val="333333"/>
              </a:solidFill>
            </a:endParaRPr>
          </a:p>
          <a:p>
            <a:r>
              <a:rPr lang="en-US">
                <a:solidFill>
                  <a:srgbClr val="333333"/>
                </a:solidFill>
              </a:rPr>
              <a:t>“This will reduce the risk of developing peanut allergy</a:t>
            </a:r>
            <a:r>
              <a:rPr lang="en-US">
                <a:solidFill>
                  <a:srgbClr val="333333"/>
                </a:solidFill>
                <a:cs typeface="Segoe UI"/>
              </a:rPr>
              <a:t>."</a:t>
            </a:r>
            <a:endParaRPr lang="en-US">
              <a:solidFill>
                <a:srgbClr val="333333"/>
              </a:solidFill>
            </a:endParaRPr>
          </a:p>
          <a:p>
            <a:endParaRPr lang="en-US">
              <a:solidFill>
                <a:srgbClr val="333333"/>
              </a:solidFill>
              <a:cs typeface="Segoe UI"/>
            </a:endParaRPr>
          </a:p>
          <a:p>
            <a:r>
              <a:rPr lang="en-US">
                <a:solidFill>
                  <a:srgbClr val="333333"/>
                </a:solidFill>
                <a:cs typeface="Segoe UI"/>
              </a:rPr>
              <a:t>Consult provider</a:t>
            </a:r>
            <a:endParaRPr lang="en-GB">
              <a:solidFill>
                <a:srgbClr val="333333"/>
              </a:solidFill>
            </a:endParaRPr>
          </a:p>
          <a:p>
            <a:endParaRPr lang="en-US" dirty="0">
              <a:solidFill>
                <a:srgbClr val="333333"/>
              </a:solidFill>
            </a:endParaRPr>
          </a:p>
        </p:txBody>
      </p:sp>
    </p:spTree>
    <p:extLst>
      <p:ext uri="{BB962C8B-B14F-4D97-AF65-F5344CB8AC3E}">
        <p14:creationId xmlns:p14="http://schemas.microsoft.com/office/powerpoint/2010/main" val="254652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D2E5-4240-D3AB-0006-D291200944EC}"/>
              </a:ext>
            </a:extLst>
          </p:cNvPr>
          <p:cNvSpPr txBox="1">
            <a:spLocks/>
          </p:cNvSpPr>
          <p:nvPr/>
        </p:nvSpPr>
        <p:spPr>
          <a:xfrm>
            <a:off x="641024" y="316287"/>
            <a:ext cx="11307100" cy="566994"/>
          </a:xfrm>
          <a:prstGeom prst="rect">
            <a:avLst/>
          </a:prstGeom>
        </p:spPr>
        <p:txBody>
          <a:bodyPr/>
          <a:lst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a:lstStyle>
          <a:p>
            <a:r>
              <a:rPr lang="en-US" sz="3200" b="0" dirty="0">
                <a:solidFill>
                  <a:srgbClr val="333333"/>
                </a:solidFill>
                <a:latin typeface="+mn-lt"/>
              </a:rPr>
              <a:t>How To Introduce Peanut</a:t>
            </a:r>
          </a:p>
        </p:txBody>
      </p:sp>
      <p:sp>
        <p:nvSpPr>
          <p:cNvPr id="4" name="Text Placeholder 3">
            <a:extLst>
              <a:ext uri="{FF2B5EF4-FFF2-40B4-BE49-F238E27FC236}">
                <a16:creationId xmlns:a16="http://schemas.microsoft.com/office/drawing/2014/main" id="{772ABB36-C531-42CB-63DE-7977C0763262}"/>
              </a:ext>
            </a:extLst>
          </p:cNvPr>
          <p:cNvSpPr txBox="1">
            <a:spLocks/>
          </p:cNvSpPr>
          <p:nvPr/>
        </p:nvSpPr>
        <p:spPr>
          <a:xfrm>
            <a:off x="4344506" y="6247035"/>
            <a:ext cx="3502988" cy="45484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solidFill>
                  <a:srgbClr val="333333"/>
                </a:solidFill>
                <a:ea typeface="+mn-lt"/>
                <a:cs typeface="+mn-lt"/>
              </a:rPr>
              <a:t>Togias</a:t>
            </a:r>
            <a:r>
              <a:rPr lang="en-US" sz="1100" dirty="0">
                <a:solidFill>
                  <a:srgbClr val="333333"/>
                </a:solidFill>
                <a:ea typeface="+mn-lt"/>
                <a:cs typeface="+mn-lt"/>
              </a:rPr>
              <a:t> A, et all. </a:t>
            </a:r>
            <a:r>
              <a:rPr lang="en-US" sz="1100" i="1" dirty="0">
                <a:solidFill>
                  <a:srgbClr val="333333"/>
                </a:solidFill>
                <a:ea typeface="+mn-lt"/>
                <a:cs typeface="+mn-lt"/>
              </a:rPr>
              <a:t>J </a:t>
            </a:r>
            <a:r>
              <a:rPr lang="en-US" sz="1100" i="1" dirty="0" err="1">
                <a:solidFill>
                  <a:srgbClr val="333333"/>
                </a:solidFill>
                <a:ea typeface="+mn-lt"/>
                <a:cs typeface="+mn-lt"/>
              </a:rPr>
              <a:t>Acad</a:t>
            </a:r>
            <a:r>
              <a:rPr lang="en-US" sz="1100" i="1" dirty="0">
                <a:solidFill>
                  <a:srgbClr val="333333"/>
                </a:solidFill>
                <a:ea typeface="+mn-lt"/>
                <a:cs typeface="+mn-lt"/>
              </a:rPr>
              <a:t> </a:t>
            </a:r>
            <a:r>
              <a:rPr lang="en-US" sz="1100" i="1" dirty="0" err="1">
                <a:solidFill>
                  <a:srgbClr val="333333"/>
                </a:solidFill>
                <a:ea typeface="+mn-lt"/>
                <a:cs typeface="+mn-lt"/>
              </a:rPr>
              <a:t>Nutr</a:t>
            </a:r>
            <a:r>
              <a:rPr lang="en-US" sz="1100" i="1" dirty="0">
                <a:solidFill>
                  <a:srgbClr val="333333"/>
                </a:solidFill>
                <a:ea typeface="+mn-lt"/>
                <a:cs typeface="+mn-lt"/>
              </a:rPr>
              <a:t> Diet</a:t>
            </a:r>
            <a:r>
              <a:rPr lang="en-US" sz="1100" dirty="0">
                <a:solidFill>
                  <a:srgbClr val="333333"/>
                </a:solidFill>
                <a:ea typeface="+mn-lt"/>
                <a:cs typeface="+mn-lt"/>
              </a:rPr>
              <a:t>. 2017;117(5):788-793. </a:t>
            </a:r>
          </a:p>
        </p:txBody>
      </p:sp>
      <p:sp>
        <p:nvSpPr>
          <p:cNvPr id="7" name="Content Placeholder 6">
            <a:extLst>
              <a:ext uri="{FF2B5EF4-FFF2-40B4-BE49-F238E27FC236}">
                <a16:creationId xmlns:a16="http://schemas.microsoft.com/office/drawing/2014/main" id="{E889BF8A-42D4-E631-94F9-98CA59E67782}"/>
              </a:ext>
            </a:extLst>
          </p:cNvPr>
          <p:cNvSpPr txBox="1">
            <a:spLocks/>
          </p:cNvSpPr>
          <p:nvPr/>
        </p:nvSpPr>
        <p:spPr>
          <a:xfrm>
            <a:off x="871538" y="1342497"/>
            <a:ext cx="11076585" cy="4427551"/>
          </a:xfrm>
        </p:spPr>
        <p:txBody>
          <a:bodyPr/>
          <a:lstStyle>
            <a:lvl1pPr marL="342900" indent="-342900" algn="l" defTabSz="457200" rtl="0" eaLnBrk="1" latinLnBrk="0" hangingPunct="1">
              <a:lnSpc>
                <a:spcPct val="90000"/>
              </a:lnSpc>
              <a:spcBef>
                <a:spcPts val="0"/>
              </a:spcBef>
              <a:buClr>
                <a:schemeClr val="tx2"/>
              </a:buClr>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lnSpc>
                <a:spcPct val="90000"/>
              </a:lnSpc>
              <a:spcBef>
                <a:spcPts val="0"/>
              </a:spcBef>
              <a:buClr>
                <a:schemeClr val="tx2"/>
              </a:buClr>
              <a:buSzPct val="80000"/>
              <a:buFont typeface="Wingdings" panose="05000000000000000000" pitchFamily="2"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lnSpc>
                <a:spcPct val="90000"/>
              </a:lnSpc>
              <a:spcBef>
                <a:spcPts val="0"/>
              </a:spcBef>
              <a:buClr>
                <a:schemeClr val="tx2"/>
              </a:buClr>
              <a:buFont typeface="Open Sans" panose="020B0606030504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lnSpc>
                <a:spcPct val="90000"/>
              </a:lnSpc>
              <a:spcBef>
                <a:spcPts val="0"/>
              </a:spcBef>
              <a:buClr>
                <a:schemeClr val="tx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lnSpc>
                <a:spcPct val="90000"/>
              </a:lnSpc>
              <a:spcBef>
                <a:spcPts val="0"/>
              </a:spcBef>
              <a:buClr>
                <a:schemeClr val="tx2"/>
              </a:buClr>
              <a:buFont typeface="Wingdings" panose="05000000000000000000" pitchFamily="2"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333333"/>
                </a:solidFill>
                <a:cs typeface="Segoe UI"/>
              </a:rPr>
              <a:t>Prepare a full portion  (4 recipe options,  for 2 g peanut protein) </a:t>
            </a:r>
            <a:endParaRPr lang="en-US" sz="2400" dirty="0">
              <a:solidFill>
                <a:srgbClr val="333333"/>
              </a:solidFill>
            </a:endParaRPr>
          </a:p>
          <a:p>
            <a:r>
              <a:rPr lang="en-US" sz="2400" dirty="0">
                <a:solidFill>
                  <a:srgbClr val="333333"/>
                </a:solidFill>
                <a:cs typeface="Segoe UI"/>
              </a:rPr>
              <a:t>Offer a small amount with the tip of a spoon</a:t>
            </a:r>
            <a:endParaRPr lang="en-US" sz="2400" dirty="0">
              <a:solidFill>
                <a:srgbClr val="333333"/>
              </a:solidFill>
            </a:endParaRPr>
          </a:p>
          <a:p>
            <a:r>
              <a:rPr lang="en-US" sz="2400" dirty="0">
                <a:solidFill>
                  <a:srgbClr val="333333"/>
                </a:solidFill>
                <a:cs typeface="Segoe UI"/>
              </a:rPr>
              <a:t>Wait 10 min </a:t>
            </a:r>
          </a:p>
          <a:p>
            <a:r>
              <a:rPr lang="en-US" sz="2400" dirty="0">
                <a:solidFill>
                  <a:srgbClr val="333333"/>
                </a:solidFill>
                <a:cs typeface="Segoe UI"/>
              </a:rPr>
              <a:t>If no reaction feed the remainder</a:t>
            </a:r>
          </a:p>
          <a:p>
            <a:r>
              <a:rPr lang="en-US" sz="2400" dirty="0">
                <a:solidFill>
                  <a:srgbClr val="333333"/>
                </a:solidFill>
                <a:cs typeface="Segoe UI"/>
              </a:rPr>
              <a:t>If doing in office observe 30 min  </a:t>
            </a:r>
            <a:endParaRPr lang="en-US" sz="2400" dirty="0">
              <a:solidFill>
                <a:srgbClr val="333333"/>
              </a:solidFill>
            </a:endParaRPr>
          </a:p>
          <a:p>
            <a:r>
              <a:rPr lang="en-US" sz="2400" dirty="0">
                <a:solidFill>
                  <a:srgbClr val="333333"/>
                </a:solidFill>
                <a:cs typeface="Segoe UI"/>
              </a:rPr>
              <a:t>Make sure a caregiver can observe for at least 2 H</a:t>
            </a:r>
          </a:p>
          <a:p>
            <a:endParaRPr lang="en-US" sz="2400" dirty="0">
              <a:solidFill>
                <a:srgbClr val="333333"/>
              </a:solidFill>
            </a:endParaRPr>
          </a:p>
        </p:txBody>
      </p:sp>
    </p:spTree>
    <p:extLst>
      <p:ext uri="{BB962C8B-B14F-4D97-AF65-F5344CB8AC3E}">
        <p14:creationId xmlns:p14="http://schemas.microsoft.com/office/powerpoint/2010/main" val="276283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77A4C24-C362-0C93-8B54-0CDE6764EEFB}"/>
              </a:ext>
            </a:extLst>
          </p:cNvPr>
          <p:cNvGraphicFramePr>
            <a:graphicFrameLocks/>
          </p:cNvGraphicFramePr>
          <p:nvPr>
            <p:extLst>
              <p:ext uri="{D42A27DB-BD31-4B8C-83A1-F6EECF244321}">
                <p14:modId xmlns:p14="http://schemas.microsoft.com/office/powerpoint/2010/main" val="2836995394"/>
              </p:ext>
            </p:extLst>
          </p:nvPr>
        </p:nvGraphicFramePr>
        <p:xfrm>
          <a:off x="453605" y="307855"/>
          <a:ext cx="10070562" cy="5764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936" name="Diagram 10935">
            <a:extLst>
              <a:ext uri="{FF2B5EF4-FFF2-40B4-BE49-F238E27FC236}">
                <a16:creationId xmlns:a16="http://schemas.microsoft.com/office/drawing/2014/main" id="{4004DA18-01C2-C00C-B95A-BDD116408660}"/>
              </a:ext>
            </a:extLst>
          </p:cNvPr>
          <p:cNvGraphicFramePr/>
          <p:nvPr>
            <p:extLst>
              <p:ext uri="{D42A27DB-BD31-4B8C-83A1-F6EECF244321}">
                <p14:modId xmlns:p14="http://schemas.microsoft.com/office/powerpoint/2010/main" val="1168716856"/>
              </p:ext>
            </p:extLst>
          </p:nvPr>
        </p:nvGraphicFramePr>
        <p:xfrm>
          <a:off x="453605" y="2692879"/>
          <a:ext cx="4572000"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47954011-D6A5-A208-1063-E473CE6B035E}"/>
              </a:ext>
            </a:extLst>
          </p:cNvPr>
          <p:cNvSpPr txBox="1">
            <a:spLocks/>
          </p:cNvSpPr>
          <p:nvPr/>
        </p:nvSpPr>
        <p:spPr>
          <a:xfrm>
            <a:off x="585788" y="328613"/>
            <a:ext cx="5021920" cy="1171754"/>
          </a:xfrm>
          <a:prstGeom prst="rect">
            <a:avLst/>
          </a:prstGeom>
        </p:spPr>
        <p:txBody>
          <a:bodyPr/>
          <a:lst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a:lstStyle>
          <a:p>
            <a:r>
              <a:rPr lang="en-US" sz="3200" b="0" dirty="0">
                <a:solidFill>
                  <a:srgbClr val="333333"/>
                </a:solidFill>
                <a:latin typeface="+mn-lt"/>
              </a:rPr>
              <a:t>High-risk infants</a:t>
            </a:r>
          </a:p>
        </p:txBody>
      </p:sp>
      <p:sp>
        <p:nvSpPr>
          <p:cNvPr id="4" name="Text Placeholder 3">
            <a:extLst>
              <a:ext uri="{FF2B5EF4-FFF2-40B4-BE49-F238E27FC236}">
                <a16:creationId xmlns:a16="http://schemas.microsoft.com/office/drawing/2014/main" id="{A5451C11-CE4B-135A-468A-842339BBDC1E}"/>
              </a:ext>
            </a:extLst>
          </p:cNvPr>
          <p:cNvSpPr txBox="1">
            <a:spLocks/>
          </p:cNvSpPr>
          <p:nvPr/>
        </p:nvSpPr>
        <p:spPr>
          <a:xfrm>
            <a:off x="4198729" y="6263635"/>
            <a:ext cx="3794541" cy="34607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solidFill>
                  <a:srgbClr val="333333"/>
                </a:solidFill>
                <a:ea typeface="+mn-lt"/>
                <a:cs typeface="+mn-lt"/>
              </a:rPr>
              <a:t>Togias</a:t>
            </a:r>
            <a:r>
              <a:rPr lang="en-US" sz="1100" dirty="0">
                <a:solidFill>
                  <a:srgbClr val="333333"/>
                </a:solidFill>
                <a:ea typeface="+mn-lt"/>
                <a:cs typeface="+mn-lt"/>
              </a:rPr>
              <a:t> A, et all. </a:t>
            </a:r>
            <a:r>
              <a:rPr lang="en-US" sz="1100" i="1" dirty="0">
                <a:solidFill>
                  <a:srgbClr val="333333"/>
                </a:solidFill>
                <a:ea typeface="+mn-lt"/>
                <a:cs typeface="+mn-lt"/>
              </a:rPr>
              <a:t>J </a:t>
            </a:r>
            <a:r>
              <a:rPr lang="en-US" sz="1100" i="1" dirty="0" err="1">
                <a:solidFill>
                  <a:srgbClr val="333333"/>
                </a:solidFill>
                <a:ea typeface="+mn-lt"/>
                <a:cs typeface="+mn-lt"/>
              </a:rPr>
              <a:t>Acad</a:t>
            </a:r>
            <a:r>
              <a:rPr lang="en-US" sz="1100" i="1" dirty="0">
                <a:solidFill>
                  <a:srgbClr val="333333"/>
                </a:solidFill>
                <a:ea typeface="+mn-lt"/>
                <a:cs typeface="+mn-lt"/>
              </a:rPr>
              <a:t> </a:t>
            </a:r>
            <a:r>
              <a:rPr lang="en-US" sz="1100" i="1" dirty="0" err="1">
                <a:solidFill>
                  <a:srgbClr val="333333"/>
                </a:solidFill>
                <a:ea typeface="+mn-lt"/>
                <a:cs typeface="+mn-lt"/>
              </a:rPr>
              <a:t>Nutr</a:t>
            </a:r>
            <a:r>
              <a:rPr lang="en-US" sz="1100" i="1" dirty="0">
                <a:solidFill>
                  <a:srgbClr val="333333"/>
                </a:solidFill>
                <a:ea typeface="+mn-lt"/>
                <a:cs typeface="+mn-lt"/>
              </a:rPr>
              <a:t> Diet</a:t>
            </a:r>
            <a:r>
              <a:rPr lang="en-US" sz="1100" dirty="0">
                <a:solidFill>
                  <a:srgbClr val="333333"/>
                </a:solidFill>
                <a:ea typeface="+mn-lt"/>
                <a:cs typeface="+mn-lt"/>
              </a:rPr>
              <a:t>. 2017;117(5):788-793. </a:t>
            </a:r>
            <a:endParaRPr lang="en-US" sz="1100" dirty="0">
              <a:solidFill>
                <a:srgbClr val="333333"/>
              </a:solidFill>
            </a:endParaRPr>
          </a:p>
          <a:p>
            <a:endParaRPr lang="en-US" sz="1100" dirty="0">
              <a:solidFill>
                <a:srgbClr val="333333"/>
              </a:solidFill>
            </a:endParaRPr>
          </a:p>
        </p:txBody>
      </p:sp>
      <p:sp>
        <p:nvSpPr>
          <p:cNvPr id="5" name="Text Placeholder 4">
            <a:extLst>
              <a:ext uri="{FF2B5EF4-FFF2-40B4-BE49-F238E27FC236}">
                <a16:creationId xmlns:a16="http://schemas.microsoft.com/office/drawing/2014/main" id="{A828A38C-1149-961E-5099-042831D7EFD5}"/>
              </a:ext>
            </a:extLst>
          </p:cNvPr>
          <p:cNvSpPr txBox="1">
            <a:spLocks/>
          </p:cNvSpPr>
          <p:nvPr/>
        </p:nvSpPr>
        <p:spPr>
          <a:xfrm>
            <a:off x="381027" y="5726917"/>
            <a:ext cx="11682077" cy="346075"/>
          </a:xfrm>
        </p:spPr>
        <p:txBody>
          <a:bodyPr/>
          <a:lstStyle>
            <a:lvl1pPr marL="342900" indent="-342900" algn="l" defTabSz="457200" rtl="0" eaLnBrk="1" latinLnBrk="0" hangingPunct="1">
              <a:lnSpc>
                <a:spcPct val="90000"/>
              </a:lnSpc>
              <a:spcBef>
                <a:spcPts val="0"/>
              </a:spcBef>
              <a:buClr>
                <a:schemeClr val="tx2"/>
              </a:buClr>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lnSpc>
                <a:spcPct val="90000"/>
              </a:lnSpc>
              <a:spcBef>
                <a:spcPts val="0"/>
              </a:spcBef>
              <a:buClr>
                <a:schemeClr val="tx2"/>
              </a:buClr>
              <a:buSzPct val="80000"/>
              <a:buFont typeface="Wingdings" panose="05000000000000000000" pitchFamily="2" charset="2"/>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lnSpc>
                <a:spcPct val="90000"/>
              </a:lnSpc>
              <a:spcBef>
                <a:spcPts val="0"/>
              </a:spcBef>
              <a:buClr>
                <a:schemeClr val="tx2"/>
              </a:buClr>
              <a:buFont typeface="Open Sans" panose="020B0606030504020204" pitchFamily="34" charset="0"/>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lnSpc>
                <a:spcPct val="90000"/>
              </a:lnSpc>
              <a:spcBef>
                <a:spcPts val="0"/>
              </a:spcBef>
              <a:buClr>
                <a:schemeClr val="tx2"/>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lnSpc>
                <a:spcPct val="90000"/>
              </a:lnSpc>
              <a:spcBef>
                <a:spcPts val="0"/>
              </a:spcBef>
              <a:buClr>
                <a:schemeClr val="tx2"/>
              </a:buClr>
              <a:buFont typeface="Wingdings" panose="05000000000000000000" pitchFamily="2" charset="2"/>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solidFill>
                  <a:srgbClr val="333333"/>
                </a:solidFill>
              </a:rPr>
              <a:t>SPT, skin prick test: OFC, oral food challenge </a:t>
            </a:r>
            <a:endParaRPr lang="en-US" dirty="0">
              <a:solidFill>
                <a:srgbClr val="333333"/>
              </a:solidFill>
            </a:endParaRPr>
          </a:p>
        </p:txBody>
      </p:sp>
    </p:spTree>
    <p:extLst>
      <p:ext uri="{BB962C8B-B14F-4D97-AF65-F5344CB8AC3E}">
        <p14:creationId xmlns:p14="http://schemas.microsoft.com/office/powerpoint/2010/main" val="325195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p:txBody>
          <a:bodyPr>
            <a:normAutofit/>
          </a:bodyPr>
          <a:lstStyle/>
          <a:p>
            <a:r>
              <a:rPr lang="en-US" sz="3200" b="0" i="0" dirty="0">
                <a:solidFill>
                  <a:schemeClr val="accent2"/>
                </a:solidFill>
                <a:latin typeface="+mn-lt"/>
                <a:cs typeface="+mj-cs"/>
              </a:rPr>
              <a:t>Improving The </a:t>
            </a:r>
            <a:r>
              <a:rPr lang="en-US" sz="3200" b="0" dirty="0">
                <a:latin typeface="+mn-lt"/>
                <a:cs typeface="+mj-cs"/>
              </a:rPr>
              <a:t>I</a:t>
            </a:r>
            <a:r>
              <a:rPr lang="en-US" sz="3200" b="0" i="0" dirty="0">
                <a:solidFill>
                  <a:schemeClr val="accent2"/>
                </a:solidFill>
                <a:latin typeface="+mn-lt"/>
                <a:cs typeface="+mj-cs"/>
              </a:rPr>
              <a:t>mplementation </a:t>
            </a:r>
            <a:r>
              <a:rPr lang="en-US" sz="3200" b="0" dirty="0">
                <a:latin typeface="+mn-lt"/>
                <a:cs typeface="+mj-cs"/>
              </a:rPr>
              <a:t>O</a:t>
            </a:r>
            <a:r>
              <a:rPr lang="en-US" sz="3200" b="0" i="0" dirty="0">
                <a:solidFill>
                  <a:schemeClr val="accent2"/>
                </a:solidFill>
                <a:latin typeface="+mn-lt"/>
                <a:cs typeface="+mj-cs"/>
              </a:rPr>
              <a:t>f </a:t>
            </a:r>
            <a:r>
              <a:rPr lang="en-US" sz="3200" b="0" dirty="0">
                <a:latin typeface="+mn-lt"/>
                <a:cs typeface="+mj-cs"/>
              </a:rPr>
              <a:t>G</a:t>
            </a:r>
            <a:r>
              <a:rPr lang="en-US" sz="3200" b="0" i="0" dirty="0">
                <a:solidFill>
                  <a:schemeClr val="accent2"/>
                </a:solidFill>
                <a:latin typeface="+mn-lt"/>
                <a:cs typeface="+mj-cs"/>
              </a:rPr>
              <a:t>uidelines</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idx="1"/>
          </p:nvPr>
        </p:nvSpPr>
        <p:spPr/>
        <p:txBody>
          <a:bodyPr>
            <a:noAutofit/>
          </a:bodyPr>
          <a:lstStyle/>
          <a:p>
            <a:pPr marL="0" indent="0">
              <a:lnSpc>
                <a:spcPct val="110000"/>
              </a:lnSpc>
              <a:spcBef>
                <a:spcPts val="1800"/>
              </a:spcBef>
              <a:buNone/>
            </a:pPr>
            <a:r>
              <a:rPr lang="en-GB" b="1" dirty="0">
                <a:solidFill>
                  <a:schemeClr val="tx1"/>
                </a:solidFill>
                <a:cs typeface="Calibri Light" panose="020F0302020204030204" pitchFamily="34" charset="0"/>
              </a:rPr>
              <a:t>Barriers to implementation</a:t>
            </a:r>
          </a:p>
          <a:p>
            <a:pPr marL="450850" lvl="1" indent="-342900">
              <a:lnSpc>
                <a:spcPct val="110000"/>
              </a:lnSpc>
              <a:spcBef>
                <a:spcPts val="600"/>
              </a:spcBef>
              <a:buSzPct val="100000"/>
              <a:buFont typeface="Arial" panose="020B0604020202020204" pitchFamily="34" charset="0"/>
              <a:buChar char="•"/>
            </a:pPr>
            <a:r>
              <a:rPr lang="en-GB" sz="2400" dirty="0">
                <a:solidFill>
                  <a:schemeClr val="tx1"/>
                </a:solidFill>
                <a:cs typeface="Calibri Light" panose="020F0302020204030204" pitchFamily="34" charset="0"/>
              </a:rPr>
              <a:t>Healthcare providers </a:t>
            </a:r>
          </a:p>
          <a:p>
            <a:pPr marL="850900" lvl="2" indent="-342900">
              <a:lnSpc>
                <a:spcPct val="110000"/>
              </a:lnSpc>
              <a:spcBef>
                <a:spcPts val="600"/>
              </a:spcBef>
              <a:buSzPct val="100000"/>
              <a:buFont typeface="Courier New" panose="02070309020205020404" pitchFamily="49" charset="0"/>
              <a:buChar char="o"/>
            </a:pPr>
            <a:r>
              <a:rPr lang="en-GB" dirty="0">
                <a:solidFill>
                  <a:schemeClr val="tx1"/>
                </a:solidFill>
                <a:cs typeface="Calibri Light" panose="020F0302020204030204" pitchFamily="34" charset="0"/>
              </a:rPr>
              <a:t>Education of health professionals </a:t>
            </a:r>
          </a:p>
          <a:p>
            <a:pPr marL="850900" lvl="2" indent="-342900">
              <a:lnSpc>
                <a:spcPct val="110000"/>
              </a:lnSpc>
              <a:spcBef>
                <a:spcPts val="600"/>
              </a:spcBef>
              <a:buSzPct val="100000"/>
              <a:buFont typeface="Courier New" panose="02070309020205020404" pitchFamily="49" charset="0"/>
              <a:buChar char="o"/>
            </a:pPr>
            <a:r>
              <a:rPr lang="en-GB" dirty="0">
                <a:solidFill>
                  <a:schemeClr val="tx1"/>
                </a:solidFill>
                <a:cs typeface="Calibri Light" panose="020F0302020204030204" pitchFamily="34" charset="0"/>
              </a:rPr>
              <a:t>Health professional support of guidelines</a:t>
            </a:r>
          </a:p>
          <a:p>
            <a:pPr marL="450850" lvl="1" indent="-342900">
              <a:lnSpc>
                <a:spcPct val="110000"/>
              </a:lnSpc>
              <a:spcBef>
                <a:spcPts val="600"/>
              </a:spcBef>
              <a:buSzPct val="100000"/>
              <a:buFont typeface="Arial" panose="020B0604020202020204" pitchFamily="34" charset="0"/>
              <a:buChar char="•"/>
            </a:pPr>
            <a:r>
              <a:rPr lang="en-GB" dirty="0">
                <a:solidFill>
                  <a:schemeClr val="tx1"/>
                </a:solidFill>
                <a:cs typeface="Calibri Light" panose="020F0302020204030204" pitchFamily="34" charset="0"/>
              </a:rPr>
              <a:t>Community </a:t>
            </a:r>
          </a:p>
          <a:p>
            <a:pPr marL="850900" lvl="2" indent="-342900">
              <a:lnSpc>
                <a:spcPct val="110000"/>
              </a:lnSpc>
              <a:spcBef>
                <a:spcPts val="600"/>
              </a:spcBef>
              <a:buSzPct val="100000"/>
              <a:buFont typeface="Courier New" panose="02070309020205020404" pitchFamily="49" charset="0"/>
              <a:buChar char="o"/>
            </a:pPr>
            <a:r>
              <a:rPr lang="en-GB" dirty="0">
                <a:solidFill>
                  <a:schemeClr val="tx1"/>
                </a:solidFill>
                <a:cs typeface="Calibri Light" panose="020F0302020204030204" pitchFamily="34" charset="0"/>
              </a:rPr>
              <a:t>Parental awareness of guidelines</a:t>
            </a:r>
          </a:p>
          <a:p>
            <a:pPr marL="850900" lvl="2" indent="-342900">
              <a:lnSpc>
                <a:spcPct val="110000"/>
              </a:lnSpc>
              <a:spcBef>
                <a:spcPts val="600"/>
              </a:spcBef>
              <a:buSzPct val="100000"/>
              <a:buFont typeface="Courier New" panose="02070309020205020404" pitchFamily="49" charset="0"/>
              <a:buChar char="o"/>
            </a:pPr>
            <a:r>
              <a:rPr lang="en-GB" dirty="0">
                <a:solidFill>
                  <a:schemeClr val="tx1"/>
                </a:solidFill>
                <a:cs typeface="Calibri Light" panose="020F0302020204030204" pitchFamily="34" charset="0"/>
              </a:rPr>
              <a:t>Parental hesitancy to adopt the advice to introduce allergenic solids</a:t>
            </a:r>
          </a:p>
          <a:p>
            <a:pPr marL="450850" lvl="1" indent="-342900">
              <a:lnSpc>
                <a:spcPct val="110000"/>
              </a:lnSpc>
              <a:spcBef>
                <a:spcPts val="600"/>
              </a:spcBef>
              <a:buSzPct val="100000"/>
              <a:buFont typeface="Arial" panose="020B0604020202020204" pitchFamily="34" charset="0"/>
              <a:buChar char="•"/>
            </a:pPr>
            <a:r>
              <a:rPr lang="en-GB" dirty="0">
                <a:solidFill>
                  <a:schemeClr val="tx1"/>
                </a:solidFill>
                <a:cs typeface="Calibri Light" panose="020F0302020204030204" pitchFamily="34" charset="0"/>
              </a:rPr>
              <a:t>Alignment </a:t>
            </a:r>
          </a:p>
          <a:p>
            <a:pPr marL="850900" lvl="2" indent="-342900">
              <a:lnSpc>
                <a:spcPct val="100000"/>
              </a:lnSpc>
              <a:spcBef>
                <a:spcPts val="600"/>
              </a:spcBef>
              <a:buSzPct val="100000"/>
              <a:buFont typeface="Courier New" panose="02070309020205020404" pitchFamily="49" charset="0"/>
              <a:buChar char="o"/>
            </a:pPr>
            <a:r>
              <a:rPr lang="en-GB" dirty="0">
                <a:solidFill>
                  <a:schemeClr val="tx1"/>
                </a:solidFill>
                <a:cs typeface="Calibri Light" panose="020F0302020204030204" pitchFamily="34" charset="0"/>
              </a:rPr>
              <a:t>Existing infant feeding resources not aligned with ASCIA guidance</a:t>
            </a:r>
          </a:p>
          <a:p>
            <a:pPr marL="0" indent="0">
              <a:lnSpc>
                <a:spcPct val="100000"/>
              </a:lnSpc>
              <a:spcBef>
                <a:spcPts val="1800"/>
              </a:spcBef>
              <a:buNone/>
            </a:pPr>
            <a:endParaRPr lang="en-GB" b="1" dirty="0">
              <a:solidFill>
                <a:srgbClr val="F28B2D"/>
              </a:solidFill>
              <a:cs typeface="Calibri Light" panose="020F0302020204030204" pitchFamily="34" charset="0"/>
            </a:endParaRPr>
          </a:p>
        </p:txBody>
      </p:sp>
      <p:sp>
        <p:nvSpPr>
          <p:cNvPr id="4" name="Text Placeholder 3">
            <a:extLst>
              <a:ext uri="{FF2B5EF4-FFF2-40B4-BE49-F238E27FC236}">
                <a16:creationId xmlns:a16="http://schemas.microsoft.com/office/drawing/2014/main" id="{1A2D02F8-91B3-907D-C2E2-02C7559D4EEC}"/>
              </a:ext>
            </a:extLst>
          </p:cNvPr>
          <p:cNvSpPr>
            <a:spLocks noGrp="1"/>
          </p:cNvSpPr>
          <p:nvPr>
            <p:ph type="body" sz="quarter" idx="11"/>
          </p:nvPr>
        </p:nvSpPr>
        <p:spPr/>
        <p:txBody>
          <a:bodyPr/>
          <a:lstStyle/>
          <a:p>
            <a:pPr marL="0" indent="0">
              <a:buNone/>
            </a:pPr>
            <a:r>
              <a:rPr lang="en-US" dirty="0"/>
              <a:t>ASCIA,</a:t>
            </a:r>
            <a:r>
              <a:rPr lang="en-US" dirty="0">
                <a:effectLst/>
                <a:ea typeface="Calibri" panose="020F0502020204030204" pitchFamily="34" charset="0"/>
                <a:cs typeface="Aptos" panose="020B0004020202020204" pitchFamily="34" charset="0"/>
              </a:rPr>
              <a:t> Australian Society for Clinical Immunology and Allergy</a:t>
            </a:r>
            <a:r>
              <a:rPr lang="en-US" dirty="0"/>
              <a:t> </a:t>
            </a:r>
          </a:p>
        </p:txBody>
      </p:sp>
    </p:spTree>
    <p:extLst>
      <p:ext uri="{BB962C8B-B14F-4D97-AF65-F5344CB8AC3E}">
        <p14:creationId xmlns:p14="http://schemas.microsoft.com/office/powerpoint/2010/main" val="7167751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9C29CF4-F4BF-E996-8FCB-BC145ACC49F2}"/>
              </a:ext>
            </a:extLst>
          </p:cNvPr>
          <p:cNvSpPr>
            <a:spLocks noGrp="1"/>
          </p:cNvSpPr>
          <p:nvPr>
            <p:ph type="title"/>
          </p:nvPr>
        </p:nvSpPr>
        <p:spPr>
          <a:xfrm>
            <a:off x="622169" y="136526"/>
            <a:ext cx="10731631" cy="780254"/>
          </a:xfrm>
        </p:spPr>
        <p:txBody>
          <a:bodyPr>
            <a:normAutofit/>
          </a:bodyPr>
          <a:lstStyle/>
          <a:p>
            <a:r>
              <a:rPr lang="en-US" altLang="en-US" sz="2800" b="0" dirty="0">
                <a:solidFill>
                  <a:srgbClr val="333333"/>
                </a:solidFill>
                <a:latin typeface="+mn-lt"/>
                <a:cs typeface="+mj-cs"/>
              </a:rPr>
              <a:t>Infant Feeding Practices in Australia 2007-2011</a:t>
            </a:r>
          </a:p>
        </p:txBody>
      </p:sp>
      <p:sp>
        <p:nvSpPr>
          <p:cNvPr id="7" name="Rectangle 6">
            <a:extLst>
              <a:ext uri="{FF2B5EF4-FFF2-40B4-BE49-F238E27FC236}">
                <a16:creationId xmlns:a16="http://schemas.microsoft.com/office/drawing/2014/main" id="{D7E8EE23-B30F-6C03-CF50-BF867B1A280C}"/>
              </a:ext>
            </a:extLst>
          </p:cNvPr>
          <p:cNvSpPr>
            <a:spLocks noChangeArrowheads="1"/>
          </p:cNvSpPr>
          <p:nvPr/>
        </p:nvSpPr>
        <p:spPr bwMode="auto">
          <a:xfrm>
            <a:off x="468777" y="4317321"/>
            <a:ext cx="5858435" cy="1354217"/>
          </a:xfrm>
          <a:prstGeom prst="rect">
            <a:avLst/>
          </a:prstGeom>
          <a:solidFill>
            <a:schemeClr val="accent5">
              <a:lumMod val="90000"/>
            </a:schemeClr>
          </a:solidFill>
          <a:ln w="12700">
            <a:solidFill>
              <a:srgbClr val="333333"/>
            </a:solidFill>
          </a:ln>
        </p:spPr>
        <p:txBody>
          <a:bodyPr wrap="square">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600"/>
              </a:spcBef>
              <a:buFont typeface="Arial" panose="020B0604020202020204" pitchFamily="34" charset="0"/>
              <a:buChar char="•"/>
            </a:pPr>
            <a:r>
              <a:rPr lang="en-US" altLang="en-US" sz="1800" dirty="0">
                <a:solidFill>
                  <a:srgbClr val="333333"/>
                </a:solidFill>
                <a:latin typeface="+mn-lt"/>
              </a:rPr>
              <a:t>Almost all infants (91.7%) introduced solids between 4 and 6 months of age</a:t>
            </a:r>
          </a:p>
          <a:p>
            <a:pPr>
              <a:spcBef>
                <a:spcPts val="600"/>
              </a:spcBef>
              <a:buFont typeface="Arial" panose="020B0604020202020204" pitchFamily="34" charset="0"/>
              <a:buChar char="•"/>
            </a:pPr>
            <a:r>
              <a:rPr lang="en-US" altLang="en-US" sz="1800" dirty="0">
                <a:solidFill>
                  <a:srgbClr val="333333"/>
                </a:solidFill>
                <a:latin typeface="+mn-lt"/>
              </a:rPr>
              <a:t>Egg mostly introduced 7 to 12 </a:t>
            </a:r>
            <a:r>
              <a:rPr lang="en-US" altLang="en-US" sz="1800" dirty="0" err="1">
                <a:solidFill>
                  <a:srgbClr val="333333"/>
                </a:solidFill>
                <a:latin typeface="+mn-lt"/>
              </a:rPr>
              <a:t>mos</a:t>
            </a:r>
            <a:r>
              <a:rPr lang="en-US" altLang="en-US" sz="1800" dirty="0">
                <a:solidFill>
                  <a:srgbClr val="333333"/>
                </a:solidFill>
                <a:latin typeface="+mn-lt"/>
              </a:rPr>
              <a:t> (70.6%)</a:t>
            </a:r>
          </a:p>
          <a:p>
            <a:pPr>
              <a:spcBef>
                <a:spcPts val="600"/>
              </a:spcBef>
              <a:buFont typeface="Arial" panose="020B0604020202020204" pitchFamily="34" charset="0"/>
              <a:buChar char="•"/>
            </a:pPr>
            <a:r>
              <a:rPr lang="en-US" altLang="en-US" sz="1800" dirty="0">
                <a:solidFill>
                  <a:srgbClr val="333333"/>
                </a:solidFill>
                <a:latin typeface="+mn-lt"/>
              </a:rPr>
              <a:t>Peanut mostly introduced &gt;12 </a:t>
            </a:r>
            <a:r>
              <a:rPr lang="en-US" altLang="en-US" sz="1800" dirty="0" err="1">
                <a:solidFill>
                  <a:srgbClr val="333333"/>
                </a:solidFill>
                <a:latin typeface="+mn-lt"/>
              </a:rPr>
              <a:t>mos</a:t>
            </a:r>
            <a:r>
              <a:rPr lang="en-US" altLang="en-US" sz="1800" dirty="0">
                <a:solidFill>
                  <a:srgbClr val="333333"/>
                </a:solidFill>
                <a:latin typeface="+mn-lt"/>
              </a:rPr>
              <a:t> (71.6%)</a:t>
            </a:r>
          </a:p>
        </p:txBody>
      </p:sp>
      <p:sp>
        <p:nvSpPr>
          <p:cNvPr id="20485" name="Rectangle 7">
            <a:extLst>
              <a:ext uri="{FF2B5EF4-FFF2-40B4-BE49-F238E27FC236}">
                <a16:creationId xmlns:a16="http://schemas.microsoft.com/office/drawing/2014/main" id="{8B78B46B-B9A8-3B55-5DDB-93D375BD9280}"/>
              </a:ext>
            </a:extLst>
          </p:cNvPr>
          <p:cNvSpPr>
            <a:spLocks noChangeArrowheads="1"/>
          </p:cNvSpPr>
          <p:nvPr/>
        </p:nvSpPr>
        <p:spPr bwMode="auto">
          <a:xfrm>
            <a:off x="4327665" y="6226633"/>
            <a:ext cx="35366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dirty="0" err="1">
                <a:latin typeface="+mn-lt"/>
              </a:rPr>
              <a:t>Tey</a:t>
            </a:r>
            <a:r>
              <a:rPr lang="en-US" altLang="en-US" sz="1100" dirty="0">
                <a:latin typeface="+mn-lt"/>
              </a:rPr>
              <a:t> D et al. J Allergy Clin Immunol 2014;133:476-84 </a:t>
            </a:r>
          </a:p>
        </p:txBody>
      </p:sp>
      <p:grpSp>
        <p:nvGrpSpPr>
          <p:cNvPr id="8" name="Group 7">
            <a:extLst>
              <a:ext uri="{FF2B5EF4-FFF2-40B4-BE49-F238E27FC236}">
                <a16:creationId xmlns:a16="http://schemas.microsoft.com/office/drawing/2014/main" id="{6F2C3547-E36F-7884-27F7-C2436DE34C11}"/>
              </a:ext>
            </a:extLst>
          </p:cNvPr>
          <p:cNvGrpSpPr/>
          <p:nvPr/>
        </p:nvGrpSpPr>
        <p:grpSpPr>
          <a:xfrm>
            <a:off x="1508168" y="1161121"/>
            <a:ext cx="3779652" cy="2895052"/>
            <a:chOff x="1508168" y="1161121"/>
            <a:chExt cx="3779652" cy="2895052"/>
          </a:xfrm>
        </p:grpSpPr>
        <p:pic>
          <p:nvPicPr>
            <p:cNvPr id="20482" name="Picture 4">
              <a:extLst>
                <a:ext uri="{FF2B5EF4-FFF2-40B4-BE49-F238E27FC236}">
                  <a16:creationId xmlns:a16="http://schemas.microsoft.com/office/drawing/2014/main" id="{B167CBB0-426B-B814-07B8-07B32A241E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68" y="1161121"/>
              <a:ext cx="3779652" cy="28950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957F6A2-D465-4865-5BB8-BA4C6324CD98}"/>
                </a:ext>
              </a:extLst>
            </p:cNvPr>
            <p:cNvSpPr/>
            <p:nvPr/>
          </p:nvSpPr>
          <p:spPr>
            <a:xfrm>
              <a:off x="1530470" y="1189079"/>
              <a:ext cx="209120" cy="2271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99C1F516-6BCC-7C5C-DAD4-F8DD5238CFBC}"/>
              </a:ext>
            </a:extLst>
          </p:cNvPr>
          <p:cNvGrpSpPr/>
          <p:nvPr/>
        </p:nvGrpSpPr>
        <p:grpSpPr>
          <a:xfrm>
            <a:off x="7072171" y="916780"/>
            <a:ext cx="3536670" cy="5196317"/>
            <a:chOff x="7072171" y="916780"/>
            <a:chExt cx="3536670" cy="5196317"/>
          </a:xfrm>
        </p:grpSpPr>
        <p:pic>
          <p:nvPicPr>
            <p:cNvPr id="6" name="Picture 5">
              <a:extLst>
                <a:ext uri="{FF2B5EF4-FFF2-40B4-BE49-F238E27FC236}">
                  <a16:creationId xmlns:a16="http://schemas.microsoft.com/office/drawing/2014/main" id="{4378BE0F-FE5F-4210-9E34-8ABEDDE62A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2171" y="916780"/>
              <a:ext cx="3536670" cy="51963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3BA215B-CB47-01E5-1B31-6679886DC963}"/>
                </a:ext>
              </a:extLst>
            </p:cNvPr>
            <p:cNvSpPr/>
            <p:nvPr/>
          </p:nvSpPr>
          <p:spPr>
            <a:xfrm>
              <a:off x="7102338" y="924897"/>
              <a:ext cx="209120" cy="2271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ACD7465E-FF25-EF91-977C-0C83A397760D}"/>
                </a:ext>
              </a:extLst>
            </p:cNvPr>
            <p:cNvSpPr/>
            <p:nvPr/>
          </p:nvSpPr>
          <p:spPr>
            <a:xfrm>
              <a:off x="7102338" y="3551577"/>
              <a:ext cx="209120" cy="2271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1250843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11">
            <a:extLst>
              <a:ext uri="{FF2B5EF4-FFF2-40B4-BE49-F238E27FC236}">
                <a16:creationId xmlns:a16="http://schemas.microsoft.com/office/drawing/2014/main" id="{6DF38D1C-A2E7-4F33-AABF-552543B29F0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6901"/>
          <a:stretch/>
        </p:blipFill>
        <p:spPr>
          <a:xfrm>
            <a:off x="2331182" y="1420279"/>
            <a:ext cx="5641848" cy="4408664"/>
          </a:xfrm>
          <a:prstGeom prst="rect">
            <a:avLst/>
          </a:prstGeom>
          <a:ln>
            <a:solidFill>
              <a:schemeClr val="tx1"/>
            </a:solidFill>
          </a:ln>
          <a:effectLst/>
        </p:spPr>
      </p:pic>
      <p:sp>
        <p:nvSpPr>
          <p:cNvPr id="4" name="Title 3"/>
          <p:cNvSpPr>
            <a:spLocks noGrp="1"/>
          </p:cNvSpPr>
          <p:nvPr>
            <p:ph type="title"/>
          </p:nvPr>
        </p:nvSpPr>
        <p:spPr>
          <a:xfrm>
            <a:off x="551288" y="225952"/>
            <a:ext cx="11392473" cy="786062"/>
          </a:xfrm>
        </p:spPr>
        <p:txBody>
          <a:bodyPr/>
          <a:lstStyle/>
          <a:p>
            <a:r>
              <a:rPr lang="en-AU" b="0" dirty="0">
                <a:solidFill>
                  <a:schemeClr val="accent2"/>
                </a:solidFill>
                <a:latin typeface="+mn-lt"/>
                <a:cs typeface="+mj-cs"/>
              </a:rPr>
              <a:t>Increased Early Introduction Of Peanut </a:t>
            </a:r>
          </a:p>
        </p:txBody>
      </p:sp>
      <p:sp>
        <p:nvSpPr>
          <p:cNvPr id="13" name="TextBox 12"/>
          <p:cNvSpPr txBox="1"/>
          <p:nvPr/>
        </p:nvSpPr>
        <p:spPr>
          <a:xfrm>
            <a:off x="8715738" y="4635543"/>
            <a:ext cx="2265364" cy="92333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0000"/>
                </a:solidFill>
                <a:effectLst/>
                <a:uLnTx/>
                <a:uFillTx/>
                <a:ea typeface="+mn-ea"/>
                <a:cs typeface="+mn-cs"/>
              </a:rPr>
              <a:t>2007-2009, n = 2,268</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0000"/>
                </a:solidFill>
                <a:effectLst/>
                <a:uLnTx/>
                <a:uFillTx/>
                <a:ea typeface="+mn-ea"/>
                <a:cs typeface="+mn-cs"/>
              </a:rPr>
              <a:t>2009-2011, n = 3,008</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srgbClr val="000000"/>
                </a:solidFill>
                <a:effectLst/>
                <a:uLnTx/>
                <a:uFillTx/>
                <a:ea typeface="+mn-ea"/>
                <a:cs typeface="+mn-cs"/>
              </a:rPr>
              <a:t>2017-2018, n = 860</a:t>
            </a:r>
          </a:p>
        </p:txBody>
      </p:sp>
      <p:pic>
        <p:nvPicPr>
          <p:cNvPr id="14" name="Picture 13"/>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01" y="4635543"/>
            <a:ext cx="1453440" cy="1193400"/>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49947" y="1413057"/>
            <a:ext cx="736511" cy="1346311"/>
          </a:xfrm>
          <a:prstGeom prst="rect">
            <a:avLst/>
          </a:prstGeom>
        </p:spPr>
      </p:pic>
      <p:sp>
        <p:nvSpPr>
          <p:cNvPr id="2" name="TextBox 1"/>
          <p:cNvSpPr txBox="1"/>
          <p:nvPr/>
        </p:nvSpPr>
        <p:spPr>
          <a:xfrm>
            <a:off x="8715738" y="3350418"/>
            <a:ext cx="2742041" cy="923330"/>
          </a:xfrm>
          <a:prstGeom prst="rect">
            <a:avLst/>
          </a:prstGeom>
          <a:solidFill>
            <a:schemeClr val="bg2">
              <a:lumMod val="60000"/>
              <a:lumOff val="40000"/>
            </a:schemeClr>
          </a:solidFill>
          <a:ln w="1270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US" dirty="0">
                <a:solidFill>
                  <a:srgbClr val="000000"/>
                </a:solidFill>
              </a:rPr>
              <a:t>83% of infants </a:t>
            </a:r>
            <a:r>
              <a:rPr kumimoji="0" lang="en-US" sz="1800" b="0" i="0" u="none" strike="noStrike" kern="1200" cap="none" spc="0" normalizeH="0" baseline="0" noProof="0" dirty="0">
                <a:ln>
                  <a:noFill/>
                </a:ln>
                <a:solidFill>
                  <a:srgbClr val="000000"/>
                </a:solidFill>
                <a:effectLst/>
                <a:uLnTx/>
                <a:uFillTx/>
                <a:ea typeface="+mn-ea"/>
                <a:cs typeface="+mn-cs"/>
              </a:rPr>
              <a:t>with early eczema introduced peanut by 12m </a:t>
            </a:r>
            <a:endParaRPr kumimoji="0" lang="en-AU" sz="1800" b="0" i="0" u="none" strike="noStrike" kern="1200" cap="none" spc="0" normalizeH="0" baseline="0" noProof="0" dirty="0">
              <a:ln>
                <a:noFill/>
              </a:ln>
              <a:solidFill>
                <a:srgbClr val="000000"/>
              </a:solidFill>
              <a:effectLst/>
              <a:uLnTx/>
              <a:uFillTx/>
              <a:ea typeface="+mn-ea"/>
              <a:cs typeface="+mn-cs"/>
            </a:endParaRPr>
          </a:p>
        </p:txBody>
      </p:sp>
      <p:cxnSp>
        <p:nvCxnSpPr>
          <p:cNvPr id="11" name="Straight Arrow Connector 10"/>
          <p:cNvCxnSpPr/>
          <p:nvPr/>
        </p:nvCxnSpPr>
        <p:spPr>
          <a:xfrm flipH="1" flipV="1">
            <a:off x="7595657" y="2390398"/>
            <a:ext cx="16330" cy="109728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893617AF-5E23-489D-8C03-5C700C1DD29A}"/>
              </a:ext>
            </a:extLst>
          </p:cNvPr>
          <p:cNvSpPr txBox="1">
            <a:spLocks/>
          </p:cNvSpPr>
          <p:nvPr/>
        </p:nvSpPr>
        <p:spPr>
          <a:xfrm>
            <a:off x="3845633" y="6237208"/>
            <a:ext cx="4500733" cy="3087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lumMod val="50000"/>
                  </a:schemeClr>
                </a:solidFill>
                <a:latin typeface="Trebuchet MS"/>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500" kern="1200" baseline="0">
                <a:solidFill>
                  <a:schemeClr val="tx1">
                    <a:lumMod val="50000"/>
                  </a:schemeClr>
                </a:solidFill>
                <a:latin typeface="+mj-lt"/>
                <a:ea typeface="+mn-ea"/>
                <a:cs typeface="+mn-cs"/>
              </a:defRPr>
            </a:lvl2pPr>
            <a:lvl3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kern="1200">
                <a:solidFill>
                  <a:schemeClr val="tx1">
                    <a:lumMod val="50000"/>
                  </a:schemeClr>
                </a:solidFill>
                <a:latin typeface="+mj-lt"/>
                <a:ea typeface="+mn-ea"/>
                <a:cs typeface="+mn-cs"/>
              </a:defRPr>
            </a:lvl3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kern="1200" baseline="0">
                <a:solidFill>
                  <a:schemeClr val="tx1">
                    <a:lumMod val="50000"/>
                  </a:schemeClr>
                </a:solidFill>
                <a:latin typeface="Trebuchet MS"/>
                <a:ea typeface="+mn-ea"/>
                <a:cs typeface="+mn-cs"/>
              </a:defRPr>
            </a:lvl4pPr>
            <a:lvl5pPr marL="916686" marR="0" indent="-285750" algn="l" defTabSz="914400" rtl="0" eaLnBrk="1" fontAlgn="auto" latinLnBrk="0" hangingPunct="1">
              <a:lnSpc>
                <a:spcPct val="100000"/>
              </a:lnSpc>
              <a:spcBef>
                <a:spcPts val="1000"/>
              </a:spcBef>
              <a:spcAft>
                <a:spcPts val="0"/>
              </a:spcAft>
              <a:buClr>
                <a:srgbClr val="45B2DB"/>
              </a:buClr>
              <a:buSzTx/>
              <a:buFont typeface="Wingdings" panose="05000000000000000000" pitchFamily="2" charset="2"/>
              <a:buChar char="§"/>
              <a:tabLst/>
              <a:defRPr sz="1600" kern="1200" baseline="0">
                <a:solidFill>
                  <a:schemeClr val="tx1">
                    <a:lumMod val="50000"/>
                  </a:schemeClr>
                </a:solidFill>
                <a:latin typeface="Trebuchet M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mn-lt"/>
              </a:rPr>
              <a:t>Soriano et al. J Allergy Clin Immunol. 2019 Nov;144(5):1327-1335 </a:t>
            </a:r>
            <a:endParaRPr lang="en-AU" sz="1100" dirty="0">
              <a:latin typeface="+mn-lt"/>
            </a:endParaRPr>
          </a:p>
          <a:p>
            <a:r>
              <a:rPr lang="en-US" sz="1100" dirty="0">
                <a:latin typeface="+mn-lt"/>
              </a:rPr>
              <a:t> </a:t>
            </a:r>
            <a:endParaRPr lang="en-AU" sz="1100" dirty="0">
              <a:latin typeface="+mn-lt"/>
            </a:endParaRPr>
          </a:p>
        </p:txBody>
      </p:sp>
    </p:spTree>
    <p:custDataLst>
      <p:tags r:id="rId1"/>
    </p:custDataLst>
    <p:extLst>
      <p:ext uri="{BB962C8B-B14F-4D97-AF65-F5344CB8AC3E}">
        <p14:creationId xmlns:p14="http://schemas.microsoft.com/office/powerpoint/2010/main" val="315368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11">
            <a:extLst>
              <a:ext uri="{FF2B5EF4-FFF2-40B4-BE49-F238E27FC236}">
                <a16:creationId xmlns:a16="http://schemas.microsoft.com/office/drawing/2014/main" id="{6DF38D1C-A2E7-4F33-AABF-552543B29F0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7086"/>
          <a:stretch/>
        </p:blipFill>
        <p:spPr>
          <a:xfrm>
            <a:off x="1023696" y="1447756"/>
            <a:ext cx="4141284" cy="3242557"/>
          </a:xfrm>
          <a:prstGeom prst="rect">
            <a:avLst/>
          </a:prstGeom>
          <a:ln>
            <a:solidFill>
              <a:schemeClr val="tx1"/>
            </a:solidFill>
          </a:ln>
          <a:effectLst/>
        </p:spPr>
      </p:pic>
      <p:pic>
        <p:nvPicPr>
          <p:cNvPr id="15" name="Picture 14"/>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09262" y="4750290"/>
            <a:ext cx="1543812" cy="1235049"/>
          </a:xfrm>
          <a:prstGeom prst="rect">
            <a:avLst/>
          </a:prstGeom>
        </p:spPr>
      </p:pic>
      <p:sp>
        <p:nvSpPr>
          <p:cNvPr id="16" name="Title 3">
            <a:extLst>
              <a:ext uri="{FF2B5EF4-FFF2-40B4-BE49-F238E27FC236}">
                <a16:creationId xmlns:a16="http://schemas.microsoft.com/office/drawing/2014/main" id="{B4E8B20A-DBBE-41EF-9ACC-73F6F8EE6CC6}"/>
              </a:ext>
            </a:extLst>
          </p:cNvPr>
          <p:cNvSpPr>
            <a:spLocks noGrp="1"/>
          </p:cNvSpPr>
          <p:nvPr>
            <p:ph type="title"/>
          </p:nvPr>
        </p:nvSpPr>
        <p:spPr>
          <a:xfrm>
            <a:off x="612742" y="119313"/>
            <a:ext cx="11312165" cy="786062"/>
          </a:xfrm>
        </p:spPr>
        <p:txBody>
          <a:bodyPr vert="horz" lIns="91440" tIns="45720" rIns="91440" bIns="45720" rtlCol="0" anchor="ctr">
            <a:noAutofit/>
          </a:bodyPr>
          <a:lstStyle/>
          <a:p>
            <a:r>
              <a:rPr lang="en-US" sz="3200" b="0" dirty="0">
                <a:solidFill>
                  <a:schemeClr val="accent2"/>
                </a:solidFill>
                <a:latin typeface="+mn-lt"/>
                <a:cs typeface="+mj-cs"/>
              </a:rPr>
              <a:t>Families Also Introduced</a:t>
            </a:r>
            <a:r>
              <a:rPr lang="en-AU" sz="3200" b="0" dirty="0">
                <a:solidFill>
                  <a:schemeClr val="accent2"/>
                </a:solidFill>
                <a:latin typeface="+mn-lt"/>
                <a:cs typeface="+mj-cs"/>
              </a:rPr>
              <a:t> Egg And Cashew Earlier</a:t>
            </a:r>
          </a:p>
        </p:txBody>
      </p:sp>
      <p:sp>
        <p:nvSpPr>
          <p:cNvPr id="7" name="Text Placeholder 2">
            <a:extLst>
              <a:ext uri="{FF2B5EF4-FFF2-40B4-BE49-F238E27FC236}">
                <a16:creationId xmlns:a16="http://schemas.microsoft.com/office/drawing/2014/main" id="{7D7586B2-1312-4034-858C-52C67C8E4101}"/>
              </a:ext>
            </a:extLst>
          </p:cNvPr>
          <p:cNvSpPr txBox="1">
            <a:spLocks/>
          </p:cNvSpPr>
          <p:nvPr/>
        </p:nvSpPr>
        <p:spPr>
          <a:xfrm>
            <a:off x="2881168" y="6261117"/>
            <a:ext cx="6410404" cy="3087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lumMod val="50000"/>
                  </a:schemeClr>
                </a:solidFill>
                <a:latin typeface="Trebuchet MS"/>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500" kern="1200" baseline="0">
                <a:solidFill>
                  <a:schemeClr val="tx1">
                    <a:lumMod val="50000"/>
                  </a:schemeClr>
                </a:solidFill>
                <a:latin typeface="+mj-lt"/>
                <a:ea typeface="+mn-ea"/>
                <a:cs typeface="+mn-cs"/>
              </a:defRPr>
            </a:lvl2pPr>
            <a:lvl3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kern="1200">
                <a:solidFill>
                  <a:schemeClr val="tx1">
                    <a:lumMod val="50000"/>
                  </a:schemeClr>
                </a:solidFill>
                <a:latin typeface="+mj-lt"/>
                <a:ea typeface="+mn-ea"/>
                <a:cs typeface="+mn-cs"/>
              </a:defRPr>
            </a:lvl3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kern="1200" baseline="0">
                <a:solidFill>
                  <a:schemeClr val="tx1">
                    <a:lumMod val="50000"/>
                  </a:schemeClr>
                </a:solidFill>
                <a:latin typeface="Trebuchet MS"/>
                <a:ea typeface="+mn-ea"/>
                <a:cs typeface="+mn-cs"/>
              </a:defRPr>
            </a:lvl4pPr>
            <a:lvl5pPr marL="916686" marR="0" indent="-285750" algn="l" defTabSz="914400" rtl="0" eaLnBrk="1" fontAlgn="auto" latinLnBrk="0" hangingPunct="1">
              <a:lnSpc>
                <a:spcPct val="100000"/>
              </a:lnSpc>
              <a:spcBef>
                <a:spcPts val="1000"/>
              </a:spcBef>
              <a:spcAft>
                <a:spcPts val="0"/>
              </a:spcAft>
              <a:buClr>
                <a:srgbClr val="45B2DB"/>
              </a:buClr>
              <a:buSzTx/>
              <a:buFont typeface="Wingdings" panose="05000000000000000000" pitchFamily="2" charset="2"/>
              <a:buChar char="§"/>
              <a:tabLst/>
              <a:defRPr sz="1600" kern="1200" baseline="0">
                <a:solidFill>
                  <a:schemeClr val="tx1">
                    <a:lumMod val="50000"/>
                  </a:schemeClr>
                </a:solidFill>
                <a:latin typeface="Trebuchet M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latin typeface="+mn-lt"/>
              </a:rPr>
              <a:t>Soriano et al. J Allergy Clin Immunol. 2019 Nov;144(5):1327-1335; Brettig et al, EAACI conference 2023 </a:t>
            </a:r>
            <a:r>
              <a:rPr lang="en-US" sz="1100" dirty="0">
                <a:highlight>
                  <a:srgbClr val="FFFF00"/>
                </a:highlight>
                <a:latin typeface="+mn-lt"/>
              </a:rPr>
              <a:t> </a:t>
            </a:r>
            <a:endParaRPr lang="en-AU" sz="1100" dirty="0">
              <a:highlight>
                <a:srgbClr val="FFFF00"/>
              </a:highlight>
              <a:latin typeface="+mn-lt"/>
            </a:endParaRPr>
          </a:p>
        </p:txBody>
      </p:sp>
      <p:pic>
        <p:nvPicPr>
          <p:cNvPr id="2" name="officeArt object" descr="Image">
            <a:extLst>
              <a:ext uri="{FF2B5EF4-FFF2-40B4-BE49-F238E27FC236}">
                <a16:creationId xmlns:a16="http://schemas.microsoft.com/office/drawing/2014/main" id="{4F321DB6-7AD6-5F75-2E46-9E4B80EE71B2}"/>
              </a:ext>
            </a:extLst>
          </p:cNvPr>
          <p:cNvPicPr/>
          <p:nvPr/>
        </p:nvPicPr>
        <p:blipFill rotWithShape="1">
          <a:blip r:embed="rId6"/>
          <a:srcRect l="6215" t="10224" r="47800" b="46650"/>
          <a:stretch/>
        </p:blipFill>
        <p:spPr>
          <a:xfrm>
            <a:off x="6004875" y="1443784"/>
            <a:ext cx="4764564" cy="3242557"/>
          </a:xfrm>
          <a:prstGeom prst="rect">
            <a:avLst/>
          </a:prstGeom>
          <a:ln w="12700" cap="flat">
            <a:solidFill>
              <a:schemeClr val="tx1"/>
            </a:solidFill>
            <a:miter lim="400000"/>
          </a:ln>
          <a:effectLst/>
        </p:spPr>
      </p:pic>
      <p:pic>
        <p:nvPicPr>
          <p:cNvPr id="1026" name="Picture 2" descr="Waving cashew nut salty roasted on cartoon vector illustration::  tasmeemME.com">
            <a:extLst>
              <a:ext uri="{FF2B5EF4-FFF2-40B4-BE49-F238E27FC236}">
                <a16:creationId xmlns:a16="http://schemas.microsoft.com/office/drawing/2014/main" id="{43F07991-C3A0-F639-F209-655B3843D26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6685" y="4690313"/>
            <a:ext cx="1379992" cy="13799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186C17-F46B-3DA4-3966-D96DF8283E77}"/>
              </a:ext>
            </a:extLst>
          </p:cNvPr>
          <p:cNvSpPr txBox="1"/>
          <p:nvPr/>
        </p:nvSpPr>
        <p:spPr>
          <a:xfrm>
            <a:off x="7046677" y="4945081"/>
            <a:ext cx="3722761" cy="308740"/>
          </a:xfrm>
          <a:prstGeom prst="rect">
            <a:avLst/>
          </a:prstGeom>
          <a:solidFill>
            <a:schemeClr val="bg2">
              <a:lumMod val="60000"/>
              <a:lumOff val="40000"/>
            </a:schemeClr>
          </a:solidFill>
          <a:ln>
            <a:solidFill>
              <a:srgbClr val="000000"/>
            </a:solidFill>
          </a:ln>
        </p:spPr>
        <p:txBody>
          <a:bodyPr wrap="square" rtlCol="0">
            <a:spAutoFit/>
          </a:bodyPr>
          <a:lstStyle/>
          <a:p>
            <a:r>
              <a:rPr lang="en-AU" sz="1400" dirty="0" err="1"/>
              <a:t>HealthNuts</a:t>
            </a:r>
            <a:r>
              <a:rPr lang="en-AU" sz="1400" dirty="0"/>
              <a:t>: 5% introduced cashew by 12m </a:t>
            </a:r>
          </a:p>
        </p:txBody>
      </p:sp>
      <p:sp>
        <p:nvSpPr>
          <p:cNvPr id="3" name="TextBox 2">
            <a:extLst>
              <a:ext uri="{FF2B5EF4-FFF2-40B4-BE49-F238E27FC236}">
                <a16:creationId xmlns:a16="http://schemas.microsoft.com/office/drawing/2014/main" id="{6A4AECE8-DC9F-62B0-D81A-45B28AA9FAC6}"/>
              </a:ext>
            </a:extLst>
          </p:cNvPr>
          <p:cNvSpPr txBox="1"/>
          <p:nvPr/>
        </p:nvSpPr>
        <p:spPr>
          <a:xfrm>
            <a:off x="7985533" y="1522890"/>
            <a:ext cx="94288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CASHEW</a:t>
            </a:r>
          </a:p>
        </p:txBody>
      </p:sp>
    </p:spTree>
    <p:custDataLst>
      <p:tags r:id="rId1"/>
    </p:custDataLst>
    <p:extLst>
      <p:ext uri="{BB962C8B-B14F-4D97-AF65-F5344CB8AC3E}">
        <p14:creationId xmlns:p14="http://schemas.microsoft.com/office/powerpoint/2010/main" val="400039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D65EDD7-BC3D-F54F-9BD3-863FA353D293}"/>
              </a:ext>
            </a:extLst>
          </p:cNvPr>
          <p:cNvSpPr>
            <a:spLocks noGrp="1"/>
          </p:cNvSpPr>
          <p:nvPr>
            <p:ph type="title"/>
          </p:nvPr>
        </p:nvSpPr>
        <p:spPr>
          <a:xfrm>
            <a:off x="603316" y="320785"/>
            <a:ext cx="10757324" cy="852854"/>
          </a:xfrm>
        </p:spPr>
        <p:txBody>
          <a:bodyPr lIns="91440" tIns="45720" rIns="91440" bIns="45720" anchor="t">
            <a:normAutofit/>
          </a:bodyPr>
          <a:lstStyle/>
          <a:p>
            <a:r>
              <a:rPr lang="en-US" sz="3200" b="0" i="0" dirty="0">
                <a:solidFill>
                  <a:srgbClr val="36573D"/>
                </a:solidFill>
                <a:latin typeface="+mn-lt"/>
                <a:ea typeface="Calibri Light"/>
                <a:cs typeface="Calibri Light"/>
              </a:rPr>
              <a:t>Improving Guideline Implementation </a:t>
            </a:r>
            <a:endParaRPr lang="en-US" sz="3200" b="0" i="0" dirty="0">
              <a:solidFill>
                <a:srgbClr val="36573D"/>
              </a:solidFill>
              <a:latin typeface="+mn-lt"/>
              <a:cs typeface="Calibri Light" panose="020F0302020204030204" pitchFamily="34" charset="0"/>
            </a:endParaRPr>
          </a:p>
        </p:txBody>
      </p:sp>
      <p:graphicFrame>
        <p:nvGraphicFramePr>
          <p:cNvPr id="7" name="Content Placeholder 3">
            <a:extLst>
              <a:ext uri="{FF2B5EF4-FFF2-40B4-BE49-F238E27FC236}">
                <a16:creationId xmlns:a16="http://schemas.microsoft.com/office/drawing/2014/main" id="{5EF9E2C3-F86B-2BF9-B77E-C528FB2D89FB}"/>
              </a:ext>
            </a:extLst>
          </p:cNvPr>
          <p:cNvGraphicFramePr>
            <a:graphicFrameLocks/>
          </p:cNvGraphicFramePr>
          <p:nvPr>
            <p:extLst>
              <p:ext uri="{D42A27DB-BD31-4B8C-83A1-F6EECF244321}">
                <p14:modId xmlns:p14="http://schemas.microsoft.com/office/powerpoint/2010/main" val="2831037370"/>
              </p:ext>
            </p:extLst>
          </p:nvPr>
        </p:nvGraphicFramePr>
        <p:xfrm>
          <a:off x="831361" y="1173639"/>
          <a:ext cx="10427189" cy="4686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927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667119" y="343935"/>
            <a:ext cx="11182219" cy="852854"/>
          </a:xfrm>
        </p:spPr>
        <p:txBody>
          <a:bodyPr>
            <a:normAutofit/>
          </a:bodyPr>
          <a:lstStyle/>
          <a:p>
            <a:r>
              <a:rPr lang="en-US" sz="2800" b="0" i="0" dirty="0">
                <a:solidFill>
                  <a:schemeClr val="accent2"/>
                </a:solidFill>
                <a:latin typeface="+mn-lt"/>
                <a:cs typeface="+mj-cs"/>
              </a:rPr>
              <a:t>Food Allergy Prevention Project</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735291" y="1296008"/>
            <a:ext cx="10625348" cy="4473195"/>
          </a:xfrm>
        </p:spPr>
        <p:txBody>
          <a:bodyPr>
            <a:noAutofit/>
          </a:bodyPr>
          <a:lstStyle/>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Initiative of the National Allergy Council – ASCIA and Allergy &amp; Anaphylaxis Australia</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Funding from Australian Federal Government</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Implementation process guided by key stakeholder organisations - Infant Feeding Implementation Meeting (Mar 2017) </a:t>
            </a:r>
          </a:p>
          <a:p>
            <a:pPr marL="360363" lvl="2" indent="-347663">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Program components:</a:t>
            </a:r>
          </a:p>
          <a:p>
            <a:pPr marL="720725" lvl="2" indent="-347663">
              <a:lnSpc>
                <a:spcPct val="100000"/>
              </a:lnSpc>
              <a:spcBef>
                <a:spcPts val="400"/>
              </a:spcBef>
              <a:buFont typeface="Courier New" panose="02070309020205020404" pitchFamily="49" charset="0"/>
              <a:buChar char="o"/>
            </a:pPr>
            <a:r>
              <a:rPr lang="en-GB" sz="2000" b="1" dirty="0">
                <a:solidFill>
                  <a:schemeClr val="tx1"/>
                </a:solidFill>
                <a:cs typeface="Calibri Light" panose="020F0302020204030204" pitchFamily="34" charset="0"/>
              </a:rPr>
              <a:t>Nip Allergies in the Bub (NAITB) website </a:t>
            </a:r>
            <a:r>
              <a:rPr lang="en-GB" sz="2000" dirty="0">
                <a:solidFill>
                  <a:schemeClr val="tx1"/>
                </a:solidFill>
                <a:cs typeface="Calibri Light" panose="020F0302020204030204" pitchFamily="34" charset="0"/>
              </a:rPr>
              <a:t>- Evidence-based information for parents and health professionals</a:t>
            </a:r>
          </a:p>
          <a:p>
            <a:pPr marL="720725" lvl="2" indent="-347663">
              <a:lnSpc>
                <a:spcPct val="100000"/>
              </a:lnSpc>
              <a:spcBef>
                <a:spcPts val="400"/>
              </a:spcBef>
              <a:buFont typeface="Courier New" panose="02070309020205020404" pitchFamily="49" charset="0"/>
              <a:buChar char="o"/>
            </a:pPr>
            <a:r>
              <a:rPr lang="en-GB" sz="2000" b="1" dirty="0" err="1">
                <a:solidFill>
                  <a:schemeClr val="tx1"/>
                </a:solidFill>
                <a:cs typeface="Calibri Light" panose="020F0302020204030204" pitchFamily="34" charset="0"/>
              </a:rPr>
              <a:t>SmartStartAllergy</a:t>
            </a:r>
            <a:r>
              <a:rPr lang="en-GB" sz="2000" b="1" dirty="0">
                <a:solidFill>
                  <a:schemeClr val="tx1"/>
                </a:solidFill>
                <a:cs typeface="Calibri Light" panose="020F0302020204030204" pitchFamily="34" charset="0"/>
              </a:rPr>
              <a:t> app </a:t>
            </a:r>
            <a:r>
              <a:rPr lang="en-GB" sz="2000" dirty="0">
                <a:solidFill>
                  <a:schemeClr val="tx1"/>
                </a:solidFill>
                <a:cs typeface="Calibri Light" panose="020F0302020204030204" pitchFamily="34" charset="0"/>
              </a:rPr>
              <a:t>- smartphone SMS service that sends parents reminders about introducing allergenic solids, link to a questionnaire, and directs parents to NAITB website</a:t>
            </a:r>
          </a:p>
          <a:p>
            <a:pPr marL="720725" lvl="2" indent="-347663">
              <a:lnSpc>
                <a:spcPct val="100000"/>
              </a:lnSpc>
              <a:spcBef>
                <a:spcPts val="400"/>
              </a:spcBef>
              <a:buFont typeface="Courier New" panose="02070309020205020404" pitchFamily="49" charset="0"/>
              <a:buChar char="o"/>
            </a:pPr>
            <a:r>
              <a:rPr lang="en-GB" sz="2000" b="1" dirty="0">
                <a:solidFill>
                  <a:schemeClr val="tx1"/>
                </a:solidFill>
                <a:cs typeface="Calibri Light" panose="020F0302020204030204" pitchFamily="34" charset="0"/>
              </a:rPr>
              <a:t>Support line </a:t>
            </a:r>
            <a:r>
              <a:rPr lang="en-GB" sz="2000" dirty="0">
                <a:solidFill>
                  <a:schemeClr val="tx1"/>
                </a:solidFill>
                <a:cs typeface="Calibri Light" panose="020F0302020204030204" pitchFamily="34" charset="0"/>
              </a:rPr>
              <a:t>- answer questions from parents and health professionals</a:t>
            </a:r>
          </a:p>
          <a:p>
            <a:pPr marL="360363" lvl="2" indent="-347663">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Pilot phase (Western Australia) rolled out in Aug 2018; National launch in Sept 2019. </a:t>
            </a:r>
          </a:p>
          <a:p>
            <a:pPr marL="720725" indent="-347663">
              <a:lnSpc>
                <a:spcPct val="100000"/>
              </a:lnSpc>
              <a:spcBef>
                <a:spcPts val="400"/>
              </a:spcBef>
              <a:buFont typeface="Courier New" panose="02070309020205020404" pitchFamily="49" charset="0"/>
              <a:buChar char="o"/>
            </a:pPr>
            <a:endParaRPr lang="en-GB" dirty="0">
              <a:solidFill>
                <a:schemeClr val="tx1"/>
              </a:solidFill>
              <a:cs typeface="Calibri Light" panose="020F0302020204030204" pitchFamily="34" charset="0"/>
            </a:endParaRPr>
          </a:p>
        </p:txBody>
      </p:sp>
    </p:spTree>
    <p:extLst>
      <p:ext uri="{BB962C8B-B14F-4D97-AF65-F5344CB8AC3E}">
        <p14:creationId xmlns:p14="http://schemas.microsoft.com/office/powerpoint/2010/main" val="187526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8321-E44D-4003-870A-918E3A55A465}"/>
              </a:ext>
            </a:extLst>
          </p:cNvPr>
          <p:cNvSpPr>
            <a:spLocks noGrp="1"/>
          </p:cNvSpPr>
          <p:nvPr>
            <p:ph type="title"/>
          </p:nvPr>
        </p:nvSpPr>
        <p:spPr/>
        <p:txBody>
          <a:bodyPr/>
          <a:lstStyle/>
          <a:p>
            <a:r>
              <a:rPr lang="en-US" b="0" dirty="0">
                <a:latin typeface="+mn-lt"/>
              </a:rPr>
              <a:t>Faculty Presenter</a:t>
            </a:r>
          </a:p>
        </p:txBody>
      </p:sp>
      <p:sp>
        <p:nvSpPr>
          <p:cNvPr id="15" name="Content Placeholder 14">
            <a:extLst>
              <a:ext uri="{FF2B5EF4-FFF2-40B4-BE49-F238E27FC236}">
                <a16:creationId xmlns:a16="http://schemas.microsoft.com/office/drawing/2014/main" id="{9742FFF3-D1FF-440F-8A47-FC00B16FA6CF}"/>
              </a:ext>
            </a:extLst>
          </p:cNvPr>
          <p:cNvSpPr>
            <a:spLocks noGrp="1"/>
          </p:cNvSpPr>
          <p:nvPr>
            <p:ph idx="1"/>
          </p:nvPr>
        </p:nvSpPr>
        <p:spPr/>
        <p:txBody>
          <a:bodyPr/>
          <a:lstStyle/>
          <a:p>
            <a:pPr marL="0" indent="0">
              <a:buNone/>
            </a:pPr>
            <a:r>
              <a:rPr lang="en-AU" sz="2800" dirty="0"/>
              <a:t>Director of Allergy Translation, Murdoch Children’s Research Institute</a:t>
            </a:r>
          </a:p>
          <a:p>
            <a:pPr marL="0" indent="0">
              <a:buNone/>
            </a:pPr>
            <a:r>
              <a:rPr lang="en-AU" sz="2800" dirty="0"/>
              <a:t>Allergy Immunology, The Royal Children’s Hospital Melbourne</a:t>
            </a:r>
          </a:p>
          <a:p>
            <a:pPr marL="0" indent="0">
              <a:buNone/>
            </a:pPr>
            <a:r>
              <a:rPr lang="en-AU" sz="2800" dirty="0"/>
              <a:t>Department of Paediatrics, The University of Melbourne </a:t>
            </a:r>
          </a:p>
        </p:txBody>
      </p:sp>
      <p:sp>
        <p:nvSpPr>
          <p:cNvPr id="8" name="Text Placeholder 7">
            <a:extLst>
              <a:ext uri="{FF2B5EF4-FFF2-40B4-BE49-F238E27FC236}">
                <a16:creationId xmlns:a16="http://schemas.microsoft.com/office/drawing/2014/main" id="{98B8ACDA-9F2C-4A8C-82F9-4131B63D7198}"/>
              </a:ext>
            </a:extLst>
          </p:cNvPr>
          <p:cNvSpPr>
            <a:spLocks noGrp="1"/>
          </p:cNvSpPr>
          <p:nvPr>
            <p:ph type="body" sz="quarter" idx="15"/>
          </p:nvPr>
        </p:nvSpPr>
        <p:spPr/>
        <p:txBody>
          <a:bodyPr/>
          <a:lstStyle/>
          <a:p>
            <a:r>
              <a:rPr lang="en-US" sz="2800" b="0" dirty="0"/>
              <a:t>Professor Mimi Tang</a:t>
            </a:r>
          </a:p>
        </p:txBody>
      </p:sp>
    </p:spTree>
    <p:extLst>
      <p:ext uri="{BB962C8B-B14F-4D97-AF65-F5344CB8AC3E}">
        <p14:creationId xmlns:p14="http://schemas.microsoft.com/office/powerpoint/2010/main" val="1397423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612742" y="163353"/>
            <a:ext cx="10993223" cy="852854"/>
          </a:xfrm>
        </p:spPr>
        <p:txBody>
          <a:bodyPr>
            <a:normAutofit/>
          </a:bodyPr>
          <a:lstStyle/>
          <a:p>
            <a:r>
              <a:rPr lang="en-US" sz="2800" b="0" i="0" dirty="0" err="1">
                <a:solidFill>
                  <a:schemeClr val="accent2"/>
                </a:solidFill>
                <a:latin typeface="+mn-lt"/>
                <a:cs typeface="+mj-cs"/>
              </a:rPr>
              <a:t>SmartStartAllergy</a:t>
            </a:r>
            <a:endParaRPr lang="en-US" sz="2800" b="0" i="0" dirty="0">
              <a:solidFill>
                <a:schemeClr val="accent2"/>
              </a:solidFill>
              <a:latin typeface="+mn-lt"/>
              <a:cs typeface="+mj-cs"/>
            </a:endParaRP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612742" y="998529"/>
            <a:ext cx="11118341" cy="4975586"/>
          </a:xfrm>
        </p:spPr>
        <p:txBody>
          <a:bodyPr>
            <a:noAutofit/>
          </a:bodyPr>
          <a:lstStyle/>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Smartphone app based on </a:t>
            </a:r>
            <a:r>
              <a:rPr lang="en-GB" sz="2000" dirty="0" err="1">
                <a:solidFill>
                  <a:schemeClr val="tx1"/>
                </a:solidFill>
                <a:cs typeface="Calibri Light" panose="020F0302020204030204" pitchFamily="34" charset="0"/>
              </a:rPr>
              <a:t>SmartVax</a:t>
            </a:r>
            <a:r>
              <a:rPr lang="en-GB" sz="2000" dirty="0">
                <a:solidFill>
                  <a:schemeClr val="tx1"/>
                </a:solidFill>
                <a:cs typeface="Calibri Light" panose="020F0302020204030204" pitchFamily="34" charset="0"/>
              </a:rPr>
              <a:t> infrastructure designed to monitor reactions to vaccines</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Integrates with General Practice (primary healthcare) management software to send SMS texts</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Allergy module runs automatically alongside vaccination monitoring and reminders module</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Voluntary participation - parents/families recruited through the </a:t>
            </a:r>
            <a:r>
              <a:rPr lang="en-GB" sz="2000" dirty="0" err="1">
                <a:solidFill>
                  <a:schemeClr val="tx1"/>
                </a:solidFill>
                <a:cs typeface="Calibri Light" panose="020F0302020204030204" pitchFamily="34" charset="0"/>
              </a:rPr>
              <a:t>SmartVax</a:t>
            </a:r>
            <a:r>
              <a:rPr lang="en-GB" sz="2000" dirty="0">
                <a:solidFill>
                  <a:schemeClr val="tx1"/>
                </a:solidFill>
                <a:cs typeface="Calibri Light" panose="020F0302020204030204" pitchFamily="34" charset="0"/>
              </a:rPr>
              <a:t> app. </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SMS messages sent to parents of infants at age 6m, 9m and 12m asking if they have introduced solid foods including peanut. Subsequent SMS asks if there has been an allergic reaction to foods.</a:t>
            </a:r>
          </a:p>
          <a:p>
            <a:pPr marL="3420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2 data collection components</a:t>
            </a:r>
          </a:p>
          <a:p>
            <a:pPr marL="720725" lvl="2"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Text messages – information on timing of peanut introduction</a:t>
            </a:r>
          </a:p>
          <a:p>
            <a:pPr marL="720725" lvl="2"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Online questionnaire - information on introduction of common food allergens, parent-reported food reactions, eczema, family history of allergy, country of birth</a:t>
            </a:r>
          </a:p>
          <a:p>
            <a:pPr marL="342900" indent="-342900">
              <a:lnSpc>
                <a:spcPct val="100000"/>
              </a:lnSpc>
              <a:spcBef>
                <a:spcPts val="400"/>
              </a:spcBef>
              <a:buFont typeface="Arial" panose="020B0604020202020204" pitchFamily="34" charset="0"/>
              <a:buChar char="•"/>
            </a:pPr>
            <a:r>
              <a:rPr lang="en-GB" sz="2000" dirty="0">
                <a:solidFill>
                  <a:schemeClr val="tx1"/>
                </a:solidFill>
                <a:cs typeface="Calibri Light" panose="020F0302020204030204" pitchFamily="34" charset="0"/>
              </a:rPr>
              <a:t>Data collected locally by general practice</a:t>
            </a:r>
          </a:p>
          <a:p>
            <a:pPr marL="720725" lvl="2"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Identifiable data only available to local practice</a:t>
            </a:r>
          </a:p>
          <a:p>
            <a:pPr marL="720725" lvl="2"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Caring clinician alerted by the </a:t>
            </a:r>
            <a:r>
              <a:rPr lang="en-GB" sz="2000" dirty="0" err="1">
                <a:solidFill>
                  <a:schemeClr val="tx1"/>
                </a:solidFill>
                <a:cs typeface="Calibri Light" panose="020F0302020204030204" pitchFamily="34" charset="0"/>
              </a:rPr>
              <a:t>SmartStartAllergy</a:t>
            </a:r>
            <a:r>
              <a:rPr lang="en-GB" sz="2000" dirty="0">
                <a:solidFill>
                  <a:schemeClr val="tx1"/>
                </a:solidFill>
                <a:cs typeface="Calibri Light" panose="020F0302020204030204" pitchFamily="34" charset="0"/>
              </a:rPr>
              <a:t> program if parent reports a reaction</a:t>
            </a:r>
          </a:p>
        </p:txBody>
      </p:sp>
    </p:spTree>
    <p:extLst>
      <p:ext uri="{BB962C8B-B14F-4D97-AF65-F5344CB8AC3E}">
        <p14:creationId xmlns:p14="http://schemas.microsoft.com/office/powerpoint/2010/main" val="1498100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603315" y="277653"/>
            <a:ext cx="10757324" cy="852854"/>
          </a:xfrm>
        </p:spPr>
        <p:txBody>
          <a:bodyPr vert="horz" lIns="91440" tIns="45720" rIns="91440" bIns="45720" rtlCol="0" anchor="ctr">
            <a:normAutofit/>
          </a:bodyPr>
          <a:lstStyle/>
          <a:p>
            <a:r>
              <a:rPr lang="en-US" sz="2800" b="0" i="0" dirty="0">
                <a:solidFill>
                  <a:schemeClr val="accent2"/>
                </a:solidFill>
                <a:latin typeface="+mn-lt"/>
                <a:cs typeface="+mj-cs"/>
              </a:rPr>
              <a:t>Evaluation of </a:t>
            </a:r>
            <a:r>
              <a:rPr lang="en-US" sz="2800" b="0" i="0" dirty="0" err="1">
                <a:solidFill>
                  <a:schemeClr val="accent2"/>
                </a:solidFill>
                <a:latin typeface="+mn-lt"/>
                <a:cs typeface="+mj-cs"/>
              </a:rPr>
              <a:t>SmartStartAllergy</a:t>
            </a:r>
            <a:r>
              <a:rPr lang="en-US" sz="2800" b="0" i="0" dirty="0">
                <a:solidFill>
                  <a:schemeClr val="accent2"/>
                </a:solidFill>
                <a:latin typeface="+mn-lt"/>
                <a:cs typeface="+mj-cs"/>
              </a:rPr>
              <a:t> Service</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367990" y="1130507"/>
            <a:ext cx="10992649" cy="4975586"/>
          </a:xfrm>
        </p:spPr>
        <p:txBody>
          <a:bodyPr>
            <a:noAutofit/>
          </a:bodyPr>
          <a:lstStyle/>
          <a:p>
            <a:pPr>
              <a:lnSpc>
                <a:spcPct val="100000"/>
              </a:lnSpc>
              <a:spcBef>
                <a:spcPts val="400"/>
              </a:spcBef>
            </a:pPr>
            <a:r>
              <a:rPr lang="en-GB" sz="2000" dirty="0">
                <a:solidFill>
                  <a:schemeClr val="tx1"/>
                </a:solidFill>
                <a:cs typeface="Calibri Light" panose="020F0302020204030204" pitchFamily="34" charset="0"/>
              </a:rPr>
              <a:t>Objective: Did </a:t>
            </a:r>
            <a:r>
              <a:rPr lang="en-GB" sz="2000" dirty="0" err="1">
                <a:solidFill>
                  <a:schemeClr val="tx1"/>
                </a:solidFill>
                <a:cs typeface="Calibri Light" panose="020F0302020204030204" pitchFamily="34" charset="0"/>
              </a:rPr>
              <a:t>SmartStartAllergy</a:t>
            </a:r>
            <a:r>
              <a:rPr lang="en-GB" sz="2000" dirty="0">
                <a:solidFill>
                  <a:schemeClr val="tx1"/>
                </a:solidFill>
                <a:cs typeface="Calibri Light" panose="020F0302020204030204" pitchFamily="34" charset="0"/>
              </a:rPr>
              <a:t> influence the rate of peanut introduction in the first 12m?</a:t>
            </a:r>
          </a:p>
          <a:p>
            <a:pPr>
              <a:lnSpc>
                <a:spcPct val="100000"/>
              </a:lnSpc>
              <a:spcBef>
                <a:spcPts val="400"/>
              </a:spcBef>
            </a:pPr>
            <a:r>
              <a:rPr lang="en-GB" sz="2000" dirty="0">
                <a:solidFill>
                  <a:schemeClr val="tx1"/>
                </a:solidFill>
                <a:cs typeface="Calibri Light" panose="020F0302020204030204" pitchFamily="34" charset="0"/>
              </a:rPr>
              <a:t>Methods: </a:t>
            </a:r>
          </a:p>
          <a:p>
            <a:pPr marL="720725"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Participants recruited via GP practices that were using </a:t>
            </a:r>
            <a:r>
              <a:rPr lang="en-GB" sz="2000" dirty="0" err="1">
                <a:solidFill>
                  <a:schemeClr val="tx1"/>
                </a:solidFill>
                <a:cs typeface="Calibri Light" panose="020F0302020204030204" pitchFamily="34" charset="0"/>
              </a:rPr>
              <a:t>SmartVax</a:t>
            </a:r>
            <a:r>
              <a:rPr lang="en-GB" sz="2000" dirty="0">
                <a:solidFill>
                  <a:schemeClr val="tx1"/>
                </a:solidFill>
                <a:cs typeface="Calibri Light" panose="020F0302020204030204" pitchFamily="34" charset="0"/>
              </a:rPr>
              <a:t> </a:t>
            </a:r>
          </a:p>
          <a:p>
            <a:pPr marL="1122363" indent="-360363">
              <a:lnSpc>
                <a:spcPct val="100000"/>
              </a:lnSpc>
              <a:spcBef>
                <a:spcPts val="400"/>
              </a:spcBef>
              <a:buFont typeface="Wingdings" panose="05000000000000000000" pitchFamily="2" charset="2"/>
              <a:buChar char="§"/>
            </a:pPr>
            <a:r>
              <a:rPr lang="en-GB" sz="2000" dirty="0">
                <a:solidFill>
                  <a:schemeClr val="tx1"/>
                </a:solidFill>
                <a:cs typeface="Calibri Light" panose="020F0302020204030204" pitchFamily="34" charset="0"/>
              </a:rPr>
              <a:t>Intervention group: Parents of children under 12m of age – parents received text messages when child was 6m, 9m, 12m, asking about timing of peanut introduction.</a:t>
            </a:r>
          </a:p>
          <a:p>
            <a:pPr marL="1122363" indent="-360363">
              <a:lnSpc>
                <a:spcPct val="100000"/>
              </a:lnSpc>
              <a:spcBef>
                <a:spcPts val="400"/>
              </a:spcBef>
              <a:buFont typeface="Wingdings" panose="05000000000000000000" pitchFamily="2" charset="2"/>
              <a:buChar char="§"/>
            </a:pPr>
            <a:r>
              <a:rPr lang="en-GB" sz="2000" dirty="0">
                <a:solidFill>
                  <a:schemeClr val="tx1"/>
                </a:solidFill>
                <a:cs typeface="Calibri Light" panose="020F0302020204030204" pitchFamily="34" charset="0"/>
              </a:rPr>
              <a:t>Control group: Parents of children aged 12m – parents received text message asking about timing of peanut introduction</a:t>
            </a:r>
          </a:p>
          <a:p>
            <a:pPr marL="720725" indent="-347663">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All parents invited to complete an online questionnaire (link sent by text message) at 6m, 9m, and 12m (intervention group) or at 12m (controls). Information was collected on: </a:t>
            </a:r>
          </a:p>
          <a:p>
            <a:pPr marL="1255713" indent="-347663">
              <a:lnSpc>
                <a:spcPct val="100000"/>
              </a:lnSpc>
              <a:spcBef>
                <a:spcPts val="400"/>
              </a:spcBef>
              <a:buFont typeface="Wingdings" panose="05000000000000000000" pitchFamily="2" charset="2"/>
              <a:buChar char="§"/>
            </a:pPr>
            <a:r>
              <a:rPr lang="en-GB" sz="2000" dirty="0">
                <a:solidFill>
                  <a:schemeClr val="tx1"/>
                </a:solidFill>
                <a:cs typeface="Calibri Light" panose="020F0302020204030204" pitchFamily="34" charset="0"/>
              </a:rPr>
              <a:t>Introduction of other common food allergens</a:t>
            </a:r>
          </a:p>
          <a:p>
            <a:pPr marL="1255713" indent="-347663">
              <a:lnSpc>
                <a:spcPct val="100000"/>
              </a:lnSpc>
              <a:spcBef>
                <a:spcPts val="400"/>
              </a:spcBef>
              <a:buFont typeface="Wingdings" panose="05000000000000000000" pitchFamily="2" charset="2"/>
              <a:buChar char="§"/>
            </a:pPr>
            <a:r>
              <a:rPr lang="en-GB" sz="2000" dirty="0">
                <a:solidFill>
                  <a:schemeClr val="tx1"/>
                </a:solidFill>
                <a:cs typeface="Calibri Light" panose="020F0302020204030204" pitchFamily="34" charset="0"/>
              </a:rPr>
              <a:t>Parent-reported food reactions</a:t>
            </a:r>
          </a:p>
          <a:p>
            <a:pPr marL="1255713" indent="-347663">
              <a:lnSpc>
                <a:spcPct val="100000"/>
              </a:lnSpc>
              <a:spcBef>
                <a:spcPts val="400"/>
              </a:spcBef>
              <a:buFont typeface="Wingdings" panose="05000000000000000000" pitchFamily="2" charset="2"/>
              <a:buChar char="§"/>
            </a:pPr>
            <a:r>
              <a:rPr lang="en-GB" sz="2000" dirty="0">
                <a:solidFill>
                  <a:schemeClr val="tx1"/>
                </a:solidFill>
                <a:cs typeface="Calibri Light" panose="020F0302020204030204" pitchFamily="34" charset="0"/>
              </a:rPr>
              <a:t>Eczema, </a:t>
            </a:r>
            <a:r>
              <a:rPr lang="en-GB" sz="2000" dirty="0" err="1">
                <a:solidFill>
                  <a:schemeClr val="tx1"/>
                </a:solidFill>
                <a:cs typeface="Calibri Light" panose="020F0302020204030204" pitchFamily="34" charset="0"/>
              </a:rPr>
              <a:t>Famly</a:t>
            </a:r>
            <a:r>
              <a:rPr lang="en-GB" sz="2000" dirty="0">
                <a:solidFill>
                  <a:schemeClr val="tx1"/>
                </a:solidFill>
                <a:cs typeface="Calibri Light" panose="020F0302020204030204" pitchFamily="34" charset="0"/>
              </a:rPr>
              <a:t> history of allergy, Country of birth. </a:t>
            </a:r>
          </a:p>
          <a:p>
            <a:pPr marL="720725" indent="-347663">
              <a:lnSpc>
                <a:spcPct val="100000"/>
              </a:lnSpc>
              <a:spcBef>
                <a:spcPts val="400"/>
              </a:spcBef>
              <a:buFont typeface="Courier New" panose="02070309020205020404" pitchFamily="49" charset="0"/>
              <a:buChar char="o"/>
            </a:pPr>
            <a:endParaRPr lang="en-GB" sz="2000" dirty="0">
              <a:solidFill>
                <a:schemeClr val="tx1"/>
              </a:solidFill>
              <a:cs typeface="Calibri Light" panose="020F0302020204030204" pitchFamily="34" charset="0"/>
            </a:endParaRPr>
          </a:p>
        </p:txBody>
      </p:sp>
      <p:sp>
        <p:nvSpPr>
          <p:cNvPr id="3" name="TextBox 2">
            <a:extLst>
              <a:ext uri="{FF2B5EF4-FFF2-40B4-BE49-F238E27FC236}">
                <a16:creationId xmlns:a16="http://schemas.microsoft.com/office/drawing/2014/main" id="{6D19D3A0-58BA-C685-E9A1-B35BCCCD44B6}"/>
              </a:ext>
            </a:extLst>
          </p:cNvPr>
          <p:cNvSpPr txBox="1"/>
          <p:nvPr/>
        </p:nvSpPr>
        <p:spPr>
          <a:xfrm>
            <a:off x="4334139" y="6230529"/>
            <a:ext cx="3523722" cy="261610"/>
          </a:xfrm>
          <a:prstGeom prst="rect">
            <a:avLst/>
          </a:prstGeom>
          <a:noFill/>
        </p:spPr>
        <p:txBody>
          <a:bodyPr wrap="none" rtlCol="0">
            <a:spAutoFit/>
          </a:bodyPr>
          <a:lstStyle/>
          <a:p>
            <a:r>
              <a:rPr lang="en-US" sz="1100" dirty="0">
                <a:cs typeface="Calibri Light" panose="020F0302020204030204" pitchFamily="34" charset="0"/>
              </a:rPr>
              <a:t>Vale et al. J Allergy Clin Immunol Global 2023;2:100102</a:t>
            </a:r>
          </a:p>
        </p:txBody>
      </p:sp>
    </p:spTree>
    <p:extLst>
      <p:ext uri="{BB962C8B-B14F-4D97-AF65-F5344CB8AC3E}">
        <p14:creationId xmlns:p14="http://schemas.microsoft.com/office/powerpoint/2010/main" val="98080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593889" y="308431"/>
            <a:ext cx="11093220" cy="852854"/>
          </a:xfrm>
        </p:spPr>
        <p:txBody>
          <a:bodyPr vert="horz" lIns="91440" tIns="45720" rIns="91440" bIns="45720" rtlCol="0" anchor="ctr">
            <a:normAutofit/>
          </a:bodyPr>
          <a:lstStyle/>
          <a:p>
            <a:r>
              <a:rPr lang="en-US" sz="2800" b="0" i="0" dirty="0">
                <a:solidFill>
                  <a:srgbClr val="333333"/>
                </a:solidFill>
                <a:latin typeface="+mn-lt"/>
                <a:cs typeface="+mj-cs"/>
              </a:rPr>
              <a:t>Evaluation of </a:t>
            </a:r>
            <a:r>
              <a:rPr lang="en-US" sz="2800" b="0" i="0" dirty="0" err="1">
                <a:solidFill>
                  <a:srgbClr val="333333"/>
                </a:solidFill>
                <a:latin typeface="+mn-lt"/>
                <a:cs typeface="+mj-cs"/>
              </a:rPr>
              <a:t>SmartStartAllergy</a:t>
            </a:r>
            <a:r>
              <a:rPr lang="en-US" sz="2800" b="0" i="0" dirty="0">
                <a:solidFill>
                  <a:srgbClr val="333333"/>
                </a:solidFill>
                <a:latin typeface="+mn-lt"/>
                <a:cs typeface="+mj-cs"/>
              </a:rPr>
              <a:t> service</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593889" y="1093940"/>
            <a:ext cx="10524703" cy="4975586"/>
          </a:xfrm>
        </p:spPr>
        <p:txBody>
          <a:bodyPr>
            <a:noAutofit/>
          </a:bodyPr>
          <a:lstStyle/>
          <a:p>
            <a:pPr marL="346075" indent="-231775">
              <a:lnSpc>
                <a:spcPct val="110000"/>
              </a:lnSpc>
              <a:spcBef>
                <a:spcPts val="600"/>
              </a:spcBef>
            </a:pPr>
            <a:r>
              <a:rPr lang="en-GB" sz="2000" dirty="0">
                <a:solidFill>
                  <a:schemeClr val="tx1"/>
                </a:solidFill>
                <a:cs typeface="Calibri Light" panose="020F0302020204030204" pitchFamily="34" charset="0"/>
              </a:rPr>
              <a:t>Participants recruited from 21</a:t>
            </a:r>
            <a:r>
              <a:rPr lang="en-GB" sz="2000" baseline="30000" dirty="0">
                <a:solidFill>
                  <a:schemeClr val="tx1"/>
                </a:solidFill>
                <a:cs typeface="Calibri Light" panose="020F0302020204030204" pitchFamily="34" charset="0"/>
              </a:rPr>
              <a:t>st</a:t>
            </a:r>
            <a:r>
              <a:rPr lang="en-GB" sz="2000" dirty="0">
                <a:solidFill>
                  <a:schemeClr val="tx1"/>
                </a:solidFill>
                <a:cs typeface="Calibri Light" panose="020F0302020204030204" pitchFamily="34" charset="0"/>
              </a:rPr>
              <a:t> Sept 2018 to 26</a:t>
            </a:r>
            <a:r>
              <a:rPr lang="en-GB" sz="2000" baseline="30000" dirty="0">
                <a:solidFill>
                  <a:schemeClr val="tx1"/>
                </a:solidFill>
                <a:cs typeface="Calibri Light" panose="020F0302020204030204" pitchFamily="34" charset="0"/>
              </a:rPr>
              <a:t>th</a:t>
            </a:r>
            <a:r>
              <a:rPr lang="en-GB" sz="2000" dirty="0">
                <a:solidFill>
                  <a:schemeClr val="tx1"/>
                </a:solidFill>
                <a:cs typeface="Calibri Light" panose="020F0302020204030204" pitchFamily="34" charset="0"/>
              </a:rPr>
              <a:t> April 2022</a:t>
            </a:r>
          </a:p>
          <a:p>
            <a:pPr marL="346075" indent="-231775">
              <a:lnSpc>
                <a:spcPct val="110000"/>
              </a:lnSpc>
              <a:spcBef>
                <a:spcPts val="600"/>
              </a:spcBef>
            </a:pPr>
            <a:r>
              <a:rPr lang="en-GB" sz="2000" dirty="0">
                <a:solidFill>
                  <a:schemeClr val="tx1"/>
                </a:solidFill>
                <a:cs typeface="Calibri Light" panose="020F0302020204030204" pitchFamily="34" charset="0"/>
              </a:rPr>
              <a:t>Peanut introduced by 12m in 97.51% intervention vs 88.33% control group</a:t>
            </a:r>
          </a:p>
          <a:p>
            <a:pPr marL="346075" indent="-231775">
              <a:lnSpc>
                <a:spcPct val="110000"/>
              </a:lnSpc>
              <a:spcBef>
                <a:spcPts val="600"/>
              </a:spcBef>
            </a:pPr>
            <a:r>
              <a:rPr lang="en-GB" sz="2000" dirty="0">
                <a:solidFill>
                  <a:schemeClr val="tx1"/>
                </a:solidFill>
                <a:cs typeface="Calibri Light" panose="020F0302020204030204" pitchFamily="34" charset="0"/>
              </a:rPr>
              <a:t>Crude odds ratio 5.18 (95% CI 4.35 – 6.16; p&lt;0.0001)</a:t>
            </a:r>
          </a:p>
          <a:p>
            <a:pPr marL="346075" indent="-231775">
              <a:lnSpc>
                <a:spcPct val="110000"/>
              </a:lnSpc>
              <a:spcBef>
                <a:spcPts val="600"/>
              </a:spcBef>
            </a:pPr>
            <a:r>
              <a:rPr lang="en-GB" sz="2000" dirty="0">
                <a:solidFill>
                  <a:schemeClr val="tx1"/>
                </a:solidFill>
                <a:cs typeface="Calibri Light" panose="020F0302020204030204" pitchFamily="34" charset="0"/>
              </a:rPr>
              <a:t>Similar rates amongst high-risk and non-high-risk groups</a:t>
            </a:r>
          </a:p>
          <a:p>
            <a:pPr marL="720725" indent="-347663">
              <a:lnSpc>
                <a:spcPct val="110000"/>
              </a:lnSpc>
              <a:spcBef>
                <a:spcPts val="600"/>
              </a:spcBef>
              <a:buFont typeface="Courier New" panose="02070309020205020404" pitchFamily="49" charset="0"/>
              <a:buChar char="o"/>
            </a:pPr>
            <a:endParaRPr lang="en-GB" sz="2000" dirty="0">
              <a:solidFill>
                <a:schemeClr val="tx1"/>
              </a:solidFill>
              <a:cs typeface="Calibri Light" panose="020F0302020204030204" pitchFamily="34" charset="0"/>
            </a:endParaRPr>
          </a:p>
          <a:p>
            <a:pPr marL="720725" indent="-347663">
              <a:lnSpc>
                <a:spcPct val="110000"/>
              </a:lnSpc>
              <a:spcBef>
                <a:spcPts val="600"/>
              </a:spcBef>
              <a:buFont typeface="Courier New" panose="02070309020205020404" pitchFamily="49" charset="0"/>
              <a:buChar char="o"/>
            </a:pPr>
            <a:endParaRPr lang="en-GB" sz="2000" dirty="0">
              <a:solidFill>
                <a:schemeClr val="tx1"/>
              </a:solidFill>
              <a:cs typeface="Calibri Light" panose="020F0302020204030204" pitchFamily="34" charset="0"/>
            </a:endParaRPr>
          </a:p>
          <a:p>
            <a:pPr marL="373062">
              <a:lnSpc>
                <a:spcPct val="110000"/>
              </a:lnSpc>
              <a:spcBef>
                <a:spcPts val="600"/>
              </a:spcBef>
            </a:pPr>
            <a:endParaRPr lang="en-GB" sz="2000" dirty="0">
              <a:solidFill>
                <a:schemeClr val="tx1"/>
              </a:solidFill>
              <a:cs typeface="Calibri Light" panose="020F0302020204030204" pitchFamily="34" charset="0"/>
            </a:endParaRPr>
          </a:p>
        </p:txBody>
      </p:sp>
      <p:grpSp>
        <p:nvGrpSpPr>
          <p:cNvPr id="7" name="Group 6">
            <a:extLst>
              <a:ext uri="{FF2B5EF4-FFF2-40B4-BE49-F238E27FC236}">
                <a16:creationId xmlns:a16="http://schemas.microsoft.com/office/drawing/2014/main" id="{D501C67E-E9FF-F11E-3826-63A6B2FD7B9C}"/>
              </a:ext>
            </a:extLst>
          </p:cNvPr>
          <p:cNvGrpSpPr/>
          <p:nvPr/>
        </p:nvGrpSpPr>
        <p:grpSpPr>
          <a:xfrm>
            <a:off x="1005154" y="2743200"/>
            <a:ext cx="10031506" cy="3326326"/>
            <a:chOff x="504890" y="2743200"/>
            <a:chExt cx="10031506" cy="3326326"/>
          </a:xfrm>
        </p:grpSpPr>
        <p:pic>
          <p:nvPicPr>
            <p:cNvPr id="3" name="Picture 2">
              <a:extLst>
                <a:ext uri="{FF2B5EF4-FFF2-40B4-BE49-F238E27FC236}">
                  <a16:creationId xmlns:a16="http://schemas.microsoft.com/office/drawing/2014/main" id="{BBB9F6E0-329C-B206-BCB4-9C6995336F3A}"/>
                </a:ext>
              </a:extLst>
            </p:cNvPr>
            <p:cNvPicPr>
              <a:picLocks noChangeAspect="1"/>
            </p:cNvPicPr>
            <p:nvPr/>
          </p:nvPicPr>
          <p:blipFill>
            <a:blip r:embed="rId3"/>
            <a:stretch>
              <a:fillRect/>
            </a:stretch>
          </p:blipFill>
          <p:spPr>
            <a:xfrm>
              <a:off x="504890" y="2743200"/>
              <a:ext cx="10031506" cy="3326326"/>
            </a:xfrm>
            <a:prstGeom prst="rect">
              <a:avLst/>
            </a:prstGeom>
            <a:ln>
              <a:solidFill>
                <a:schemeClr val="tx1"/>
              </a:solidFill>
            </a:ln>
          </p:spPr>
        </p:pic>
        <p:sp>
          <p:nvSpPr>
            <p:cNvPr id="4" name="Rectangle 3">
              <a:extLst>
                <a:ext uri="{FF2B5EF4-FFF2-40B4-BE49-F238E27FC236}">
                  <a16:creationId xmlns:a16="http://schemas.microsoft.com/office/drawing/2014/main" id="{5D0F28C8-395F-5E0F-1638-F656D4113734}"/>
                </a:ext>
              </a:extLst>
            </p:cNvPr>
            <p:cNvSpPr/>
            <p:nvPr/>
          </p:nvSpPr>
          <p:spPr>
            <a:xfrm>
              <a:off x="7333921" y="2743201"/>
              <a:ext cx="3092823" cy="2700338"/>
            </a:xfrm>
            <a:prstGeom prst="rect">
              <a:avLst/>
            </a:prstGeom>
            <a:solidFill>
              <a:srgbClr val="8ABD24">
                <a:alpha val="20000"/>
              </a:srgb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D9B7B44A-B33B-A431-68C1-12DF1DAF4A7B}"/>
              </a:ext>
            </a:extLst>
          </p:cNvPr>
          <p:cNvSpPr txBox="1"/>
          <p:nvPr/>
        </p:nvSpPr>
        <p:spPr>
          <a:xfrm>
            <a:off x="4334139" y="6278532"/>
            <a:ext cx="3523722" cy="261610"/>
          </a:xfrm>
          <a:prstGeom prst="rect">
            <a:avLst/>
          </a:prstGeom>
          <a:noFill/>
        </p:spPr>
        <p:txBody>
          <a:bodyPr wrap="none" rtlCol="0">
            <a:spAutoFit/>
          </a:bodyPr>
          <a:lstStyle/>
          <a:p>
            <a:r>
              <a:rPr lang="en-US" sz="1100" dirty="0">
                <a:cs typeface="Calibri Light" panose="020F0302020204030204" pitchFamily="34" charset="0"/>
              </a:rPr>
              <a:t>Vale et al. J Allergy Clin Immunol Global 2023;2:100102</a:t>
            </a:r>
          </a:p>
        </p:txBody>
      </p:sp>
    </p:spTree>
    <p:extLst>
      <p:ext uri="{BB962C8B-B14F-4D97-AF65-F5344CB8AC3E}">
        <p14:creationId xmlns:p14="http://schemas.microsoft.com/office/powerpoint/2010/main" val="3400117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574186" y="277653"/>
            <a:ext cx="11148766" cy="852854"/>
          </a:xfrm>
        </p:spPr>
        <p:txBody>
          <a:bodyPr vert="horz" lIns="91440" tIns="45720" rIns="91440" bIns="45720" rtlCol="0" anchor="ctr">
            <a:normAutofit/>
          </a:bodyPr>
          <a:lstStyle/>
          <a:p>
            <a:r>
              <a:rPr lang="en-US" sz="2800" b="0" i="0" dirty="0">
                <a:solidFill>
                  <a:srgbClr val="333333"/>
                </a:solidFill>
                <a:latin typeface="+mn-lt"/>
                <a:cs typeface="+mj-cs"/>
              </a:rPr>
              <a:t>Evaluation of </a:t>
            </a:r>
            <a:r>
              <a:rPr lang="en-US" sz="2800" b="0" i="0" dirty="0" err="1">
                <a:solidFill>
                  <a:srgbClr val="333333"/>
                </a:solidFill>
                <a:latin typeface="+mn-lt"/>
                <a:cs typeface="+mj-cs"/>
              </a:rPr>
              <a:t>SmartStart</a:t>
            </a:r>
            <a:r>
              <a:rPr lang="en-US" sz="2800" b="0" i="0" dirty="0">
                <a:solidFill>
                  <a:srgbClr val="333333"/>
                </a:solidFill>
                <a:latin typeface="+mn-lt"/>
                <a:cs typeface="+mj-cs"/>
              </a:rPr>
              <a:t> Allergy service</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574186" y="1130507"/>
            <a:ext cx="10786453" cy="2046240"/>
          </a:xfrm>
        </p:spPr>
        <p:txBody>
          <a:bodyPr>
            <a:noAutofit/>
          </a:bodyPr>
          <a:lstStyle/>
          <a:p>
            <a:pPr marL="346075" indent="-231775">
              <a:lnSpc>
                <a:spcPct val="110000"/>
              </a:lnSpc>
              <a:spcBef>
                <a:spcPts val="600"/>
              </a:spcBef>
            </a:pPr>
            <a:r>
              <a:rPr lang="en-GB" sz="2000" dirty="0">
                <a:solidFill>
                  <a:srgbClr val="333333"/>
                </a:solidFill>
                <a:cs typeface="Calibri Light" panose="020F0302020204030204" pitchFamily="34" charset="0"/>
              </a:rPr>
              <a:t>Logistic regression analysis adjusting for high-risk infant status showed similar results</a:t>
            </a:r>
          </a:p>
          <a:p>
            <a:pPr marL="346075" indent="-231775">
              <a:lnSpc>
                <a:spcPct val="110000"/>
              </a:lnSpc>
              <a:spcBef>
                <a:spcPts val="600"/>
              </a:spcBef>
            </a:pPr>
            <a:r>
              <a:rPr lang="en-GB" sz="2000" dirty="0">
                <a:solidFill>
                  <a:srgbClr val="333333"/>
                </a:solidFill>
                <a:cs typeface="Calibri Light" panose="020F0302020204030204" pitchFamily="34" charset="0"/>
              </a:rPr>
              <a:t>High risk of food allergy = severe eczema and/or first degree relative with history of atopy</a:t>
            </a:r>
          </a:p>
          <a:p>
            <a:pPr marL="346075" indent="-231775">
              <a:lnSpc>
                <a:spcPct val="110000"/>
              </a:lnSpc>
              <a:spcBef>
                <a:spcPts val="600"/>
              </a:spcBef>
            </a:pPr>
            <a:r>
              <a:rPr lang="en-GB" sz="2000" dirty="0">
                <a:solidFill>
                  <a:srgbClr val="333333"/>
                </a:solidFill>
                <a:cs typeface="Calibri Light" panose="020F0302020204030204" pitchFamily="34" charset="0"/>
              </a:rPr>
              <a:t>Adjustment for high-risk infant status OR 5.33 (95% CI 4.48-6.35; p&lt;0.01)</a:t>
            </a:r>
          </a:p>
          <a:p>
            <a:pPr marL="346075" indent="-231775">
              <a:lnSpc>
                <a:spcPct val="110000"/>
              </a:lnSpc>
              <a:spcBef>
                <a:spcPts val="600"/>
              </a:spcBef>
            </a:pPr>
            <a:r>
              <a:rPr lang="en-GB" sz="2000" dirty="0">
                <a:solidFill>
                  <a:srgbClr val="333333"/>
                </a:solidFill>
                <a:cs typeface="Calibri Light" panose="020F0302020204030204" pitchFamily="34" charset="0"/>
              </a:rPr>
              <a:t>Adjustment for high-risk infant status and family history of food allergy OR 5.34 </a:t>
            </a:r>
            <a:br>
              <a:rPr lang="en-GB" sz="2000" dirty="0">
                <a:solidFill>
                  <a:srgbClr val="333333"/>
                </a:solidFill>
                <a:cs typeface="Calibri Light" panose="020F0302020204030204" pitchFamily="34" charset="0"/>
              </a:rPr>
            </a:br>
            <a:r>
              <a:rPr lang="en-GB" sz="2000" dirty="0">
                <a:solidFill>
                  <a:srgbClr val="333333"/>
                </a:solidFill>
                <a:cs typeface="Calibri Light" panose="020F0302020204030204" pitchFamily="34" charset="0"/>
              </a:rPr>
              <a:t>(95%CI 4.48-6.37; p&lt;0.01)</a:t>
            </a:r>
          </a:p>
        </p:txBody>
      </p:sp>
      <p:pic>
        <p:nvPicPr>
          <p:cNvPr id="6" name="Picture 5">
            <a:extLst>
              <a:ext uri="{FF2B5EF4-FFF2-40B4-BE49-F238E27FC236}">
                <a16:creationId xmlns:a16="http://schemas.microsoft.com/office/drawing/2014/main" id="{2B4F0536-9239-6E65-6AF3-408AD1A9B700}"/>
              </a:ext>
            </a:extLst>
          </p:cNvPr>
          <p:cNvPicPr>
            <a:picLocks noChangeAspect="1"/>
          </p:cNvPicPr>
          <p:nvPr/>
        </p:nvPicPr>
        <p:blipFill>
          <a:blip r:embed="rId3"/>
          <a:stretch>
            <a:fillRect/>
          </a:stretch>
        </p:blipFill>
        <p:spPr>
          <a:xfrm>
            <a:off x="2861223" y="3176747"/>
            <a:ext cx="6212377" cy="2855776"/>
          </a:xfrm>
          <a:prstGeom prst="rect">
            <a:avLst/>
          </a:prstGeom>
          <a:ln>
            <a:solidFill>
              <a:schemeClr val="tx1"/>
            </a:solidFill>
          </a:ln>
        </p:spPr>
      </p:pic>
      <p:sp>
        <p:nvSpPr>
          <p:cNvPr id="7" name="TextBox 6">
            <a:extLst>
              <a:ext uri="{FF2B5EF4-FFF2-40B4-BE49-F238E27FC236}">
                <a16:creationId xmlns:a16="http://schemas.microsoft.com/office/drawing/2014/main" id="{E29FDDAF-5841-C876-72A0-29151AD9CE2C}"/>
              </a:ext>
            </a:extLst>
          </p:cNvPr>
          <p:cNvSpPr txBox="1"/>
          <p:nvPr/>
        </p:nvSpPr>
        <p:spPr>
          <a:xfrm>
            <a:off x="4334139" y="6205831"/>
            <a:ext cx="3523722" cy="261610"/>
          </a:xfrm>
          <a:prstGeom prst="rect">
            <a:avLst/>
          </a:prstGeom>
          <a:noFill/>
        </p:spPr>
        <p:txBody>
          <a:bodyPr wrap="none" rtlCol="0">
            <a:spAutoFit/>
          </a:bodyPr>
          <a:lstStyle/>
          <a:p>
            <a:r>
              <a:rPr lang="en-US" sz="1100" dirty="0">
                <a:cs typeface="Calibri Light" panose="020F0302020204030204" pitchFamily="34" charset="0"/>
              </a:rPr>
              <a:t>Vale et al. J Allergy Clin Immunol Global 2023;2:100102</a:t>
            </a:r>
          </a:p>
        </p:txBody>
      </p:sp>
    </p:spTree>
    <p:extLst>
      <p:ext uri="{BB962C8B-B14F-4D97-AF65-F5344CB8AC3E}">
        <p14:creationId xmlns:p14="http://schemas.microsoft.com/office/powerpoint/2010/main" val="3725154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p:txBody>
          <a:bodyPr vert="horz" lIns="91440" tIns="45720" rIns="91440" bIns="45720" rtlCol="0" anchor="ctr">
            <a:normAutofit/>
          </a:bodyPr>
          <a:lstStyle/>
          <a:p>
            <a:r>
              <a:rPr lang="en-US" sz="2800" b="0" i="0" dirty="0">
                <a:solidFill>
                  <a:srgbClr val="333333"/>
                </a:solidFill>
                <a:latin typeface="+mn-lt"/>
                <a:cs typeface="+mj-cs"/>
              </a:rPr>
              <a:t>Evaluation of </a:t>
            </a:r>
            <a:r>
              <a:rPr lang="en-US" sz="2800" b="0" i="0" dirty="0" err="1">
                <a:solidFill>
                  <a:srgbClr val="333333"/>
                </a:solidFill>
                <a:latin typeface="+mn-lt"/>
                <a:cs typeface="+mj-cs"/>
              </a:rPr>
              <a:t>SmartStart</a:t>
            </a:r>
            <a:r>
              <a:rPr lang="en-US" sz="2800" b="0" i="0" dirty="0">
                <a:solidFill>
                  <a:srgbClr val="333333"/>
                </a:solidFill>
                <a:latin typeface="+mn-lt"/>
                <a:cs typeface="+mj-cs"/>
              </a:rPr>
              <a:t> Allergy Service</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idx="1"/>
          </p:nvPr>
        </p:nvSpPr>
        <p:spPr/>
        <p:txBody>
          <a:bodyPr>
            <a:noAutofit/>
          </a:bodyPr>
          <a:lstStyle/>
          <a:p>
            <a:pPr marL="0" indent="0">
              <a:lnSpc>
                <a:spcPct val="100000"/>
              </a:lnSpc>
              <a:spcBef>
                <a:spcPts val="400"/>
              </a:spcBef>
              <a:buNone/>
            </a:pPr>
            <a:r>
              <a:rPr lang="en-GB" dirty="0">
                <a:solidFill>
                  <a:schemeClr val="tx1"/>
                </a:solidFill>
                <a:cs typeface="Calibri Light" panose="020F0302020204030204" pitchFamily="34" charset="0"/>
              </a:rPr>
              <a:t>Summary</a:t>
            </a:r>
            <a:endParaRPr lang="en-GB" sz="2000" dirty="0">
              <a:solidFill>
                <a:schemeClr val="tx1"/>
              </a:solidFill>
              <a:cs typeface="Calibri Light" panose="020F0302020204030204" pitchFamily="34" charset="0"/>
            </a:endParaRPr>
          </a:p>
          <a:p>
            <a:pPr>
              <a:lnSpc>
                <a:spcPct val="100000"/>
              </a:lnSpc>
              <a:spcBef>
                <a:spcPts val="400"/>
              </a:spcBef>
            </a:pPr>
            <a:r>
              <a:rPr lang="en-GB" sz="2000" dirty="0" err="1">
                <a:solidFill>
                  <a:schemeClr val="tx1"/>
                </a:solidFill>
                <a:cs typeface="Calibri Light" panose="020F0302020204030204" pitchFamily="34" charset="0"/>
              </a:rPr>
              <a:t>SmartStartAllergy</a:t>
            </a:r>
            <a:r>
              <a:rPr lang="en-GB" sz="2000" dirty="0">
                <a:solidFill>
                  <a:schemeClr val="tx1"/>
                </a:solidFill>
                <a:cs typeface="Calibri Light" panose="020F0302020204030204" pitchFamily="34" charset="0"/>
              </a:rPr>
              <a:t> service promoted introduction of peanut by 12m even amongst high-risk</a:t>
            </a:r>
          </a:p>
          <a:p>
            <a:pPr marL="769937">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Control group peanut introduction (88.3%) was comparable to </a:t>
            </a:r>
            <a:r>
              <a:rPr lang="en-GB" sz="2000" dirty="0" err="1">
                <a:solidFill>
                  <a:schemeClr val="tx1"/>
                </a:solidFill>
                <a:cs typeface="Calibri Light" panose="020F0302020204030204" pitchFamily="34" charset="0"/>
              </a:rPr>
              <a:t>EarlyNuts</a:t>
            </a:r>
            <a:r>
              <a:rPr lang="en-GB" sz="2000" dirty="0">
                <a:solidFill>
                  <a:schemeClr val="tx1"/>
                </a:solidFill>
                <a:cs typeface="Calibri Light" panose="020F0302020204030204" pitchFamily="34" charset="0"/>
              </a:rPr>
              <a:t> study (88.6%)</a:t>
            </a:r>
          </a:p>
          <a:p>
            <a:pPr marL="762000" indent="-334963">
              <a:lnSpc>
                <a:spcPct val="100000"/>
              </a:lnSpc>
              <a:spcBef>
                <a:spcPts val="400"/>
              </a:spcBef>
              <a:buFont typeface="Courier New" panose="02070309020205020404" pitchFamily="49" charset="0"/>
              <a:buChar char="o"/>
            </a:pPr>
            <a:endParaRPr lang="en-GB" sz="1200" dirty="0">
              <a:solidFill>
                <a:schemeClr val="tx1"/>
              </a:solidFill>
              <a:cs typeface="Calibri Light" panose="020F0302020204030204" pitchFamily="34" charset="0"/>
            </a:endParaRPr>
          </a:p>
          <a:p>
            <a:pPr marL="368300">
              <a:lnSpc>
                <a:spcPct val="100000"/>
              </a:lnSpc>
              <a:spcBef>
                <a:spcPts val="400"/>
              </a:spcBef>
            </a:pPr>
            <a:r>
              <a:rPr lang="en-GB" sz="2000" b="1" dirty="0">
                <a:solidFill>
                  <a:schemeClr val="tx1"/>
                </a:solidFill>
                <a:cs typeface="Calibri Light" panose="020F0302020204030204" pitchFamily="34" charset="0"/>
              </a:rPr>
              <a:t>Possible factors contributing to positive results </a:t>
            </a:r>
            <a:r>
              <a:rPr lang="en-GB" sz="2000" dirty="0">
                <a:solidFill>
                  <a:schemeClr val="tx1"/>
                </a:solidFill>
                <a:cs typeface="Calibri Light" panose="020F0302020204030204" pitchFamily="34" charset="0"/>
              </a:rPr>
              <a:t>(vs other studies / programs that use SMS)</a:t>
            </a:r>
          </a:p>
          <a:p>
            <a:pPr marL="769937">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When parent responds that they have not introduced peanut, </a:t>
            </a:r>
            <a:r>
              <a:rPr lang="en-GB" sz="2000" dirty="0" err="1">
                <a:solidFill>
                  <a:schemeClr val="tx1"/>
                </a:solidFill>
                <a:cs typeface="Calibri Light" panose="020F0302020204030204" pitchFamily="34" charset="0"/>
              </a:rPr>
              <a:t>SmartStartAllergy</a:t>
            </a:r>
            <a:r>
              <a:rPr lang="en-GB" sz="2000" dirty="0">
                <a:solidFill>
                  <a:schemeClr val="tx1"/>
                </a:solidFill>
                <a:cs typeface="Calibri Light" panose="020F0302020204030204" pitchFamily="34" charset="0"/>
              </a:rPr>
              <a:t> sends a text message advising </a:t>
            </a:r>
            <a:r>
              <a:rPr lang="en-GB" sz="2000" b="1" dirty="0">
                <a:solidFill>
                  <a:schemeClr val="tx1"/>
                </a:solidFill>
                <a:cs typeface="Calibri Light" panose="020F0302020204030204" pitchFamily="34" charset="0"/>
              </a:rPr>
              <a:t>there is evidence </a:t>
            </a:r>
            <a:r>
              <a:rPr lang="en-GB" sz="2000" dirty="0">
                <a:solidFill>
                  <a:schemeClr val="tx1"/>
                </a:solidFill>
                <a:cs typeface="Calibri Light" panose="020F0302020204030204" pitchFamily="34" charset="0"/>
              </a:rPr>
              <a:t>to support the effectiveness of peanut introduction in preventing peanut allergy and </a:t>
            </a:r>
            <a:r>
              <a:rPr lang="en-GB" sz="2000" b="1" dirty="0">
                <a:solidFill>
                  <a:schemeClr val="tx1"/>
                </a:solidFill>
                <a:cs typeface="Calibri Light" panose="020F0302020204030204" pitchFamily="34" charset="0"/>
              </a:rPr>
              <a:t>a link to NAITB website</a:t>
            </a:r>
          </a:p>
          <a:p>
            <a:pPr marL="769937">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Information on a website with an </a:t>
            </a:r>
            <a:r>
              <a:rPr lang="en-GB" sz="2000" b="1" dirty="0">
                <a:solidFill>
                  <a:schemeClr val="tx1"/>
                </a:solidFill>
                <a:cs typeface="Calibri Light" panose="020F0302020204030204" pitchFamily="34" charset="0"/>
              </a:rPr>
              <a:t>ASCIA logo </a:t>
            </a:r>
            <a:r>
              <a:rPr lang="en-GB" sz="2000" dirty="0">
                <a:solidFill>
                  <a:schemeClr val="tx1"/>
                </a:solidFill>
                <a:cs typeface="Calibri Light" panose="020F0302020204030204" pitchFamily="34" charset="0"/>
              </a:rPr>
              <a:t>is considered credible by parents; </a:t>
            </a:r>
            <a:r>
              <a:rPr lang="en-GB" sz="2000" b="1" dirty="0">
                <a:solidFill>
                  <a:schemeClr val="tx1"/>
                </a:solidFill>
                <a:cs typeface="Calibri Light" panose="020F0302020204030204" pitchFamily="34" charset="0"/>
              </a:rPr>
              <a:t>web-based information</a:t>
            </a:r>
            <a:r>
              <a:rPr lang="en-GB" sz="2000" dirty="0">
                <a:solidFill>
                  <a:schemeClr val="tx1"/>
                </a:solidFill>
                <a:cs typeface="Calibri Light" panose="020F0302020204030204" pitchFamily="34" charset="0"/>
              </a:rPr>
              <a:t> is a preferred method for sourcing information</a:t>
            </a:r>
          </a:p>
          <a:p>
            <a:pPr marL="769937">
              <a:lnSpc>
                <a:spcPct val="100000"/>
              </a:lnSpc>
              <a:spcBef>
                <a:spcPts val="400"/>
              </a:spcBef>
              <a:buFont typeface="Courier New" panose="02070309020205020404" pitchFamily="49" charset="0"/>
              <a:buChar char="o"/>
            </a:pPr>
            <a:r>
              <a:rPr lang="en-GB" sz="2000" dirty="0">
                <a:solidFill>
                  <a:schemeClr val="tx1"/>
                </a:solidFill>
                <a:cs typeface="Calibri Light" panose="020F0302020204030204" pitchFamily="34" charset="0"/>
              </a:rPr>
              <a:t>NAITB website is </a:t>
            </a:r>
            <a:r>
              <a:rPr lang="en-GB" sz="2000" b="1" dirty="0">
                <a:solidFill>
                  <a:schemeClr val="tx1"/>
                </a:solidFill>
                <a:cs typeface="Calibri Light" panose="020F0302020204030204" pitchFamily="34" charset="0"/>
              </a:rPr>
              <a:t>specifically developed for </a:t>
            </a:r>
            <a:r>
              <a:rPr lang="en-GB" sz="2000" dirty="0">
                <a:solidFill>
                  <a:schemeClr val="tx1"/>
                </a:solidFill>
                <a:cs typeface="Calibri Light" panose="020F0302020204030204" pitchFamily="34" charset="0"/>
              </a:rPr>
              <a:t>parents and is free</a:t>
            </a:r>
            <a:endParaRPr lang="en-GB" dirty="0">
              <a:solidFill>
                <a:schemeClr val="tx1"/>
              </a:solidFill>
              <a:cs typeface="Calibri Light" panose="020F0302020204030204" pitchFamily="34" charset="0"/>
            </a:endParaRPr>
          </a:p>
        </p:txBody>
      </p:sp>
      <p:sp>
        <p:nvSpPr>
          <p:cNvPr id="6" name="Text Placeholder 5">
            <a:extLst>
              <a:ext uri="{FF2B5EF4-FFF2-40B4-BE49-F238E27FC236}">
                <a16:creationId xmlns:a16="http://schemas.microsoft.com/office/drawing/2014/main" id="{64C01078-EE92-1CFF-333B-4B5BD5D6E0B8}"/>
              </a:ext>
            </a:extLst>
          </p:cNvPr>
          <p:cNvSpPr>
            <a:spLocks noGrp="1"/>
          </p:cNvSpPr>
          <p:nvPr>
            <p:ph type="body" sz="quarter" idx="11"/>
          </p:nvPr>
        </p:nvSpPr>
        <p:spPr/>
        <p:txBody>
          <a:bodyPr/>
          <a:lstStyle/>
          <a:p>
            <a:pPr marL="0" indent="0">
              <a:buNone/>
            </a:pPr>
            <a:r>
              <a:rPr lang="en-US" dirty="0"/>
              <a:t> NAITB, </a:t>
            </a:r>
            <a:r>
              <a:rPr lang="en-GB" sz="1200" dirty="0">
                <a:solidFill>
                  <a:schemeClr val="tx1"/>
                </a:solidFill>
                <a:cs typeface="Calibri Light" panose="020F0302020204030204" pitchFamily="34" charset="0"/>
              </a:rPr>
              <a:t>Nip Allergies in the Bub,  </a:t>
            </a:r>
            <a:r>
              <a:rPr lang="en-US" dirty="0"/>
              <a:t>ASCIA, </a:t>
            </a:r>
            <a:r>
              <a:rPr lang="en-US" dirty="0">
                <a:effectLst/>
                <a:ea typeface="Calibri" panose="020F0502020204030204" pitchFamily="34" charset="0"/>
                <a:cs typeface="Aptos" panose="020B0004020202020204" pitchFamily="34" charset="0"/>
              </a:rPr>
              <a:t>Australian Society for Clinical Immunology and Allergy</a:t>
            </a:r>
            <a:endParaRPr lang="en-US" dirty="0"/>
          </a:p>
        </p:txBody>
      </p:sp>
      <p:sp>
        <p:nvSpPr>
          <p:cNvPr id="3" name="TextBox 2">
            <a:extLst>
              <a:ext uri="{FF2B5EF4-FFF2-40B4-BE49-F238E27FC236}">
                <a16:creationId xmlns:a16="http://schemas.microsoft.com/office/drawing/2014/main" id="{D7D73737-2998-051F-824A-4D8EA735B084}"/>
              </a:ext>
            </a:extLst>
          </p:cNvPr>
          <p:cNvSpPr txBox="1"/>
          <p:nvPr/>
        </p:nvSpPr>
        <p:spPr>
          <a:xfrm>
            <a:off x="4345185" y="6244289"/>
            <a:ext cx="3523722" cy="261610"/>
          </a:xfrm>
          <a:prstGeom prst="rect">
            <a:avLst/>
          </a:prstGeom>
          <a:noFill/>
        </p:spPr>
        <p:txBody>
          <a:bodyPr wrap="none" rtlCol="0">
            <a:spAutoFit/>
          </a:bodyPr>
          <a:lstStyle/>
          <a:p>
            <a:r>
              <a:rPr lang="en-US" sz="1100" dirty="0">
                <a:cs typeface="Calibri Light" panose="020F0302020204030204" pitchFamily="34" charset="0"/>
              </a:rPr>
              <a:t>Vale et al. J Allergy Clin Immunol Global 2023;2:100102</a:t>
            </a:r>
          </a:p>
        </p:txBody>
      </p:sp>
    </p:spTree>
    <p:extLst>
      <p:ext uri="{BB962C8B-B14F-4D97-AF65-F5344CB8AC3E}">
        <p14:creationId xmlns:p14="http://schemas.microsoft.com/office/powerpoint/2010/main" val="32939863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593890" y="145279"/>
            <a:ext cx="11499014" cy="852854"/>
          </a:xfrm>
        </p:spPr>
        <p:txBody>
          <a:bodyPr vert="horz" lIns="91440" tIns="45720" rIns="91440" bIns="45720" rtlCol="0" anchor="ctr">
            <a:noAutofit/>
          </a:bodyPr>
          <a:lstStyle/>
          <a:p>
            <a:r>
              <a:rPr lang="en-US" sz="2800" b="0" i="0" dirty="0">
                <a:solidFill>
                  <a:schemeClr val="accent2"/>
                </a:solidFill>
                <a:latin typeface="+mn-lt"/>
                <a:cs typeface="+mj-cs"/>
              </a:rPr>
              <a:t>Updated Guidelines </a:t>
            </a:r>
            <a:r>
              <a:rPr lang="en-US" sz="2800" b="0" i="0" dirty="0">
                <a:solidFill>
                  <a:schemeClr val="accent2"/>
                </a:solidFill>
                <a:latin typeface="+mn-lt"/>
                <a:cs typeface="+mj-cs"/>
                <a:sym typeface="Wingdings" pitchFamily="2" charset="2"/>
              </a:rPr>
              <a:t> S</a:t>
            </a:r>
            <a:r>
              <a:rPr lang="en-US" sz="2800" b="0" i="0" dirty="0">
                <a:solidFill>
                  <a:schemeClr val="accent2"/>
                </a:solidFill>
                <a:latin typeface="+mn-lt"/>
                <a:cs typeface="+mj-cs"/>
              </a:rPr>
              <a:t>lowing Rates Of Food Anaphylaxis</a:t>
            </a:r>
          </a:p>
        </p:txBody>
      </p:sp>
      <p:pic>
        <p:nvPicPr>
          <p:cNvPr id="8" name="Picture 7">
            <a:extLst>
              <a:ext uri="{FF2B5EF4-FFF2-40B4-BE49-F238E27FC236}">
                <a16:creationId xmlns:a16="http://schemas.microsoft.com/office/drawing/2014/main" id="{449E04B0-BC88-F31A-33A2-AAB3B3BCB560}"/>
              </a:ext>
            </a:extLst>
          </p:cNvPr>
          <p:cNvPicPr>
            <a:picLocks noChangeAspect="1"/>
          </p:cNvPicPr>
          <p:nvPr/>
        </p:nvPicPr>
        <p:blipFill>
          <a:blip r:embed="rId3"/>
          <a:stretch>
            <a:fillRect/>
          </a:stretch>
        </p:blipFill>
        <p:spPr>
          <a:xfrm>
            <a:off x="1870595" y="1073547"/>
            <a:ext cx="8233317" cy="4928788"/>
          </a:xfrm>
          <a:prstGeom prst="rect">
            <a:avLst/>
          </a:prstGeom>
          <a:ln>
            <a:solidFill>
              <a:schemeClr val="tx1"/>
            </a:solidFill>
          </a:ln>
        </p:spPr>
      </p:pic>
      <p:sp>
        <p:nvSpPr>
          <p:cNvPr id="3" name="TextBox 2">
            <a:extLst>
              <a:ext uri="{FF2B5EF4-FFF2-40B4-BE49-F238E27FC236}">
                <a16:creationId xmlns:a16="http://schemas.microsoft.com/office/drawing/2014/main" id="{0F745E84-F431-2013-0B4B-4148356369C6}"/>
              </a:ext>
            </a:extLst>
          </p:cNvPr>
          <p:cNvSpPr txBox="1"/>
          <p:nvPr/>
        </p:nvSpPr>
        <p:spPr>
          <a:xfrm>
            <a:off x="4007612" y="6285649"/>
            <a:ext cx="4176775" cy="261610"/>
          </a:xfrm>
          <a:prstGeom prst="rect">
            <a:avLst/>
          </a:prstGeom>
          <a:noFill/>
        </p:spPr>
        <p:txBody>
          <a:bodyPr wrap="square" rtlCol="0">
            <a:spAutoFit/>
          </a:bodyPr>
          <a:lstStyle/>
          <a:p>
            <a:r>
              <a:rPr lang="en-US" sz="1100"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Mullins RJ, et al. </a:t>
            </a:r>
            <a:r>
              <a:rPr lang="en-US" sz="1100" i="1"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J Allergy Clin Immunol</a:t>
            </a:r>
            <a:r>
              <a:rPr lang="en-US" sz="1100"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 2022;150(1):140-145.e1.</a:t>
            </a:r>
            <a:endParaRPr lang="en-US" sz="1100" dirty="0">
              <a:cs typeface="Calibri Light" panose="020F0302020204030204" pitchFamily="34" charset="0"/>
            </a:endParaRPr>
          </a:p>
        </p:txBody>
      </p:sp>
    </p:spTree>
    <p:extLst>
      <p:ext uri="{BB962C8B-B14F-4D97-AF65-F5344CB8AC3E}">
        <p14:creationId xmlns:p14="http://schemas.microsoft.com/office/powerpoint/2010/main" val="1101162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F81C-B312-44D4-9FE8-425AA68E5B2E}"/>
              </a:ext>
            </a:extLst>
          </p:cNvPr>
          <p:cNvSpPr>
            <a:spLocks noGrp="1"/>
          </p:cNvSpPr>
          <p:nvPr>
            <p:ph type="title" idx="4294967295"/>
          </p:nvPr>
        </p:nvSpPr>
        <p:spPr>
          <a:xfrm>
            <a:off x="593259" y="184765"/>
            <a:ext cx="11350502" cy="786062"/>
          </a:xfrm>
        </p:spPr>
        <p:txBody>
          <a:bodyPr vert="horz" lIns="91440" tIns="45720" rIns="91440" bIns="45720" rtlCol="0" anchor="ctr">
            <a:noAutofit/>
          </a:bodyPr>
          <a:lstStyle/>
          <a:p>
            <a:r>
              <a:rPr lang="en-US" sz="2800" b="0" dirty="0">
                <a:latin typeface="+mn-lt"/>
                <a:cs typeface="+mj-cs"/>
              </a:rPr>
              <a:t>Modest Decrease In Population Prevalence Of Peanut Allergy</a:t>
            </a:r>
            <a:endParaRPr lang="en-AU" sz="2800" b="0" dirty="0">
              <a:latin typeface="+mn-lt"/>
              <a:cs typeface="+mj-cs"/>
            </a:endParaRPr>
          </a:p>
        </p:txBody>
      </p:sp>
      <p:sp>
        <p:nvSpPr>
          <p:cNvPr id="7" name="Text Placeholder 6">
            <a:extLst>
              <a:ext uri="{FF2B5EF4-FFF2-40B4-BE49-F238E27FC236}">
                <a16:creationId xmlns:a16="http://schemas.microsoft.com/office/drawing/2014/main" id="{D38EDB11-984E-47E9-9406-7BB4705A5AF3}"/>
              </a:ext>
            </a:extLst>
          </p:cNvPr>
          <p:cNvSpPr>
            <a:spLocks noGrp="1"/>
          </p:cNvSpPr>
          <p:nvPr>
            <p:ph type="body" sz="quarter" idx="4294967295"/>
          </p:nvPr>
        </p:nvSpPr>
        <p:spPr>
          <a:xfrm>
            <a:off x="4616720" y="6244582"/>
            <a:ext cx="2958560" cy="281508"/>
          </a:xfrm>
        </p:spPr>
        <p:txBody>
          <a:bodyPr>
            <a:noAutofit/>
          </a:bodyPr>
          <a:lstStyle/>
          <a:p>
            <a:pPr marL="0" indent="0">
              <a:buNone/>
            </a:pPr>
            <a:r>
              <a:rPr lang="en-US" sz="1100" dirty="0">
                <a:solidFill>
                  <a:srgbClr val="333333"/>
                </a:solidFill>
              </a:rPr>
              <a:t>Soriano V et al. </a:t>
            </a:r>
            <a:r>
              <a:rPr lang="sv-SE" sz="1100" dirty="0">
                <a:solidFill>
                  <a:srgbClr val="333333"/>
                </a:solidFill>
              </a:rPr>
              <a:t>JAMA. 2022 Jul 5;328(1):48-56. </a:t>
            </a:r>
            <a:endParaRPr lang="en-AU" sz="1100" dirty="0">
              <a:solidFill>
                <a:srgbClr val="333333"/>
              </a:solidFill>
            </a:endParaRPr>
          </a:p>
        </p:txBody>
      </p:sp>
      <p:pic>
        <p:nvPicPr>
          <p:cNvPr id="21" name="Picture 20">
            <a:extLst>
              <a:ext uri="{FF2B5EF4-FFF2-40B4-BE49-F238E27FC236}">
                <a16:creationId xmlns:a16="http://schemas.microsoft.com/office/drawing/2014/main" id="{8D28E43D-F275-496F-B610-BF82885FC6F0}"/>
              </a:ext>
            </a:extLst>
          </p:cNvPr>
          <p:cNvPicPr>
            <a:picLocks noChangeAspect="1"/>
          </p:cNvPicPr>
          <p:nvPr/>
        </p:nvPicPr>
        <p:blipFill>
          <a:blip r:embed="rId3"/>
          <a:stretch>
            <a:fillRect/>
          </a:stretch>
        </p:blipFill>
        <p:spPr>
          <a:xfrm>
            <a:off x="593259" y="995686"/>
            <a:ext cx="5816599" cy="3347720"/>
          </a:xfrm>
          <a:prstGeom prst="rect">
            <a:avLst/>
          </a:prstGeom>
          <a:ln>
            <a:solidFill>
              <a:schemeClr val="tx1"/>
            </a:solidFill>
          </a:ln>
        </p:spPr>
      </p:pic>
      <p:pic>
        <p:nvPicPr>
          <p:cNvPr id="22" name="Picture 21">
            <a:extLst>
              <a:ext uri="{FF2B5EF4-FFF2-40B4-BE49-F238E27FC236}">
                <a16:creationId xmlns:a16="http://schemas.microsoft.com/office/drawing/2014/main" id="{0F531313-B691-460D-866B-1BF1B320CBFD}"/>
              </a:ext>
            </a:extLst>
          </p:cNvPr>
          <p:cNvPicPr>
            <a:picLocks noChangeAspect="1"/>
          </p:cNvPicPr>
          <p:nvPr/>
        </p:nvPicPr>
        <p:blipFill>
          <a:blip r:embed="rId4"/>
          <a:stretch>
            <a:fillRect/>
          </a:stretch>
        </p:blipFill>
        <p:spPr>
          <a:xfrm>
            <a:off x="593259" y="4459709"/>
            <a:ext cx="5816599" cy="1558499"/>
          </a:xfrm>
          <a:prstGeom prst="rect">
            <a:avLst/>
          </a:prstGeom>
          <a:ln>
            <a:solidFill>
              <a:schemeClr val="tx1"/>
            </a:solidFill>
          </a:ln>
        </p:spPr>
      </p:pic>
      <p:sp>
        <p:nvSpPr>
          <p:cNvPr id="23" name="TextBox 22">
            <a:extLst>
              <a:ext uri="{FF2B5EF4-FFF2-40B4-BE49-F238E27FC236}">
                <a16:creationId xmlns:a16="http://schemas.microsoft.com/office/drawing/2014/main" id="{82F2DEAB-0453-47CA-B5F5-55711EAEB156}"/>
              </a:ext>
            </a:extLst>
          </p:cNvPr>
          <p:cNvSpPr txBox="1"/>
          <p:nvPr/>
        </p:nvSpPr>
        <p:spPr>
          <a:xfrm>
            <a:off x="6995577" y="2690336"/>
            <a:ext cx="4603164" cy="1477328"/>
          </a:xfrm>
          <a:prstGeom prst="rect">
            <a:avLst/>
          </a:prstGeom>
          <a:solidFill>
            <a:schemeClr val="bg2">
              <a:lumMod val="60000"/>
              <a:lumOff val="40000"/>
            </a:schemeClr>
          </a:solidFill>
          <a:ln>
            <a:solidFill>
              <a:schemeClr val="tx1"/>
            </a:solidFill>
          </a:ln>
        </p:spPr>
        <p:txBody>
          <a:bodyPr wrap="square">
            <a:spAutoFit/>
          </a:bodyPr>
          <a:lstStyle/>
          <a:p>
            <a:r>
              <a:rPr lang="en-US" baseline="30000" dirty="0">
                <a:effectLst/>
                <a:latin typeface="Calibri Light" panose="020F0302020204030204" pitchFamily="34" charset="0"/>
                <a:ea typeface="Times New Roman" panose="02020603050405020304" pitchFamily="18" charset="0"/>
                <a:cs typeface="Calibri Light" panose="020F0302020204030204" pitchFamily="34" charset="0"/>
              </a:rPr>
              <a:t>a </a:t>
            </a:r>
            <a:r>
              <a:rPr lang="en-US" dirty="0" err="1">
                <a:effectLst/>
                <a:latin typeface="Calibri Light" panose="020F0302020204030204" pitchFamily="34" charset="0"/>
                <a:ea typeface="Times New Roman" panose="02020603050405020304" pitchFamily="18" charset="0"/>
                <a:cs typeface="Calibri Light" panose="020F0302020204030204" pitchFamily="34" charset="0"/>
              </a:rPr>
              <a:t>Standardised</a:t>
            </a:r>
            <a:r>
              <a:rPr lang="en-US" dirty="0">
                <a:effectLst/>
                <a:latin typeface="Calibri Light" panose="020F0302020204030204" pitchFamily="34" charset="0"/>
                <a:ea typeface="Times New Roman" panose="02020603050405020304" pitchFamily="18" charset="0"/>
                <a:cs typeface="Calibri Light" panose="020F0302020204030204" pitchFamily="34" charset="0"/>
              </a:rPr>
              <a:t> to </a:t>
            </a:r>
            <a:r>
              <a:rPr lang="en-US" dirty="0" err="1">
                <a:effectLst/>
                <a:latin typeface="Calibri Light" panose="020F0302020204030204" pitchFamily="34" charset="0"/>
                <a:ea typeface="Times New Roman" panose="02020603050405020304" pitchFamily="18" charset="0"/>
                <a:cs typeface="Calibri Light" panose="020F0302020204030204" pitchFamily="34" charset="0"/>
              </a:rPr>
              <a:t>HealthNuts</a:t>
            </a:r>
            <a:r>
              <a:rPr lang="en-US" dirty="0">
                <a:latin typeface="Calibri Light" panose="020F0302020204030204" pitchFamily="34" charset="0"/>
                <a:ea typeface="Times New Roman" panose="02020603050405020304" pitchFamily="18" charset="0"/>
                <a:cs typeface="Calibri Light" panose="020F0302020204030204" pitchFamily="34" charset="0"/>
              </a:rPr>
              <a:t> population characteristics</a:t>
            </a:r>
            <a:r>
              <a:rPr lang="en-US" dirty="0">
                <a:effectLst/>
                <a:latin typeface="Calibri Light" panose="020F0302020204030204" pitchFamily="34" charset="0"/>
                <a:ea typeface="Times New Roman" panose="02020603050405020304" pitchFamily="18" charset="0"/>
                <a:cs typeface="Calibri Light" panose="020F0302020204030204" pitchFamily="34" charset="0"/>
              </a:rPr>
              <a:t>: infant ancestry</a:t>
            </a:r>
            <a:r>
              <a:rPr lang="en-GB" dirty="0">
                <a:ln>
                  <a:noFill/>
                </a:ln>
                <a:solidFill>
                  <a:srgbClr val="000000"/>
                </a:solidFill>
                <a:effectLst/>
                <a:latin typeface="Calibri Light" panose="020F0302020204030204" pitchFamily="34" charset="0"/>
                <a:ea typeface="Arial Unicode MS" panose="020B0604020202020204" pitchFamily="34" charset="-128"/>
                <a:cs typeface="Calibri Light" panose="020F0302020204030204" pitchFamily="34" charset="0"/>
              </a:rPr>
              <a:t>, family history of food allergy, family history of hay fever, dog ownership, number of siblings, and interactions between family history of food allergy.</a:t>
            </a:r>
            <a:endParaRPr lang="en-A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65604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803C-6E14-A899-17C7-BE0BD40654E7}"/>
              </a:ext>
            </a:extLst>
          </p:cNvPr>
          <p:cNvSpPr>
            <a:spLocks noGrp="1"/>
          </p:cNvSpPr>
          <p:nvPr>
            <p:ph type="title" idx="4294967295"/>
          </p:nvPr>
        </p:nvSpPr>
        <p:spPr>
          <a:xfrm>
            <a:off x="457200" y="357172"/>
            <a:ext cx="11279171" cy="786062"/>
          </a:xfrm>
        </p:spPr>
        <p:txBody>
          <a:bodyPr vert="horz" lIns="91440" tIns="45720" rIns="91440" bIns="45720" rtlCol="0" anchor="ctr">
            <a:noAutofit/>
          </a:bodyPr>
          <a:lstStyle/>
          <a:p>
            <a:r>
              <a:rPr lang="en-US" sz="2800" b="0" dirty="0">
                <a:latin typeface="+mn-lt"/>
                <a:cs typeface="+mj-cs"/>
              </a:rPr>
              <a:t>Why Was Early Introduction Of Peanut Less Effective vs LEAP study?</a:t>
            </a:r>
          </a:p>
        </p:txBody>
      </p:sp>
      <p:sp>
        <p:nvSpPr>
          <p:cNvPr id="4" name="Text Placeholder 3">
            <a:extLst>
              <a:ext uri="{FF2B5EF4-FFF2-40B4-BE49-F238E27FC236}">
                <a16:creationId xmlns:a16="http://schemas.microsoft.com/office/drawing/2014/main" id="{1B1EA9DB-565C-C0E2-8244-38F31F3B8B8C}"/>
              </a:ext>
            </a:extLst>
          </p:cNvPr>
          <p:cNvSpPr>
            <a:spLocks noGrp="1"/>
          </p:cNvSpPr>
          <p:nvPr>
            <p:ph type="body" sz="quarter" idx="17"/>
          </p:nvPr>
        </p:nvSpPr>
        <p:spPr>
          <a:xfrm>
            <a:off x="457200" y="1394122"/>
            <a:ext cx="10883900" cy="4831684"/>
          </a:xfrm>
        </p:spPr>
        <p:txBody>
          <a:bodyPr/>
          <a:lstStyle/>
          <a:p>
            <a:pPr marL="0" indent="0">
              <a:buNone/>
            </a:pPr>
            <a:r>
              <a:rPr lang="en-US" sz="2400" dirty="0">
                <a:latin typeface="+mn-lt"/>
              </a:rPr>
              <a:t>Applying the findings of LEAP to the </a:t>
            </a:r>
            <a:r>
              <a:rPr lang="en-US" sz="2400" dirty="0" err="1">
                <a:latin typeface="+mn-lt"/>
              </a:rPr>
              <a:t>HealthNuts</a:t>
            </a:r>
            <a:r>
              <a:rPr lang="en-US" sz="2400" dirty="0">
                <a:latin typeface="+mn-lt"/>
              </a:rPr>
              <a:t> population:</a:t>
            </a:r>
          </a:p>
          <a:p>
            <a:pPr marL="512763" indent="-290513">
              <a:lnSpc>
                <a:spcPct val="100000"/>
              </a:lnSpc>
              <a:buClr>
                <a:srgbClr val="36573D"/>
              </a:buClr>
              <a:buFont typeface="Arial" panose="020B0604020202020204" pitchFamily="34" charset="0"/>
              <a:buChar char="•"/>
            </a:pPr>
            <a:r>
              <a:rPr lang="en-US" sz="2000" dirty="0">
                <a:latin typeface="+mn-lt"/>
              </a:rPr>
              <a:t>Early peanut introduction should prevent up to 44% of peanut allergy cases in high-risk infants, and (assuming same magnitude of risk reduction could be achieved in low-risk infants), up to 58% of peanut allergy cases in the community might be prevented</a:t>
            </a:r>
          </a:p>
          <a:p>
            <a:endParaRPr lang="en-US" sz="2000" dirty="0">
              <a:latin typeface="+mn-lt"/>
            </a:endParaRPr>
          </a:p>
          <a:p>
            <a:pPr marL="0" indent="0">
              <a:lnSpc>
                <a:spcPct val="100000"/>
              </a:lnSpc>
              <a:buNone/>
            </a:pPr>
            <a:r>
              <a:rPr lang="en-US" sz="2400" dirty="0">
                <a:latin typeface="+mn-lt"/>
              </a:rPr>
              <a:t>Possible explanations for the limited impact of peanut introduction on prevention of peanut allergy:</a:t>
            </a:r>
          </a:p>
          <a:p>
            <a:pPr marL="512763" indent="-290513">
              <a:lnSpc>
                <a:spcPct val="100000"/>
              </a:lnSpc>
              <a:buClr>
                <a:srgbClr val="36573D"/>
              </a:buClr>
              <a:buFont typeface="Arial" panose="020B0604020202020204" pitchFamily="34" charset="0"/>
              <a:buChar char="•"/>
            </a:pPr>
            <a:r>
              <a:rPr lang="en-US" sz="2000" dirty="0">
                <a:latin typeface="+mn-lt"/>
              </a:rPr>
              <a:t>Early peanut introduction is less effective in low-risk infants</a:t>
            </a:r>
          </a:p>
          <a:p>
            <a:pPr marL="512763" indent="-290513">
              <a:lnSpc>
                <a:spcPct val="100000"/>
              </a:lnSpc>
              <a:buClr>
                <a:srgbClr val="36573D"/>
              </a:buClr>
              <a:buFont typeface="Arial" panose="020B0604020202020204" pitchFamily="34" charset="0"/>
              <a:buChar char="•"/>
            </a:pPr>
            <a:r>
              <a:rPr lang="en-US" sz="2000" dirty="0">
                <a:latin typeface="+mn-lt"/>
              </a:rPr>
              <a:t>Dose and frequency of real-world ingestion was insufficient </a:t>
            </a:r>
          </a:p>
          <a:p>
            <a:pPr marL="512763" indent="-290513">
              <a:lnSpc>
                <a:spcPct val="100000"/>
              </a:lnSpc>
              <a:buClr>
                <a:srgbClr val="36573D"/>
              </a:buClr>
              <a:buFont typeface="Arial" panose="020B0604020202020204" pitchFamily="34" charset="0"/>
              <a:buChar char="•"/>
            </a:pPr>
            <a:r>
              <a:rPr lang="en-US" sz="2000" dirty="0">
                <a:latin typeface="+mn-lt"/>
              </a:rPr>
              <a:t>Peanut allergy was measured earlier (12m vs 5 </a:t>
            </a:r>
            <a:r>
              <a:rPr lang="en-US" sz="2000" dirty="0" err="1">
                <a:latin typeface="+mn-lt"/>
              </a:rPr>
              <a:t>yr</a:t>
            </a:r>
            <a:r>
              <a:rPr lang="en-US" sz="2000" dirty="0">
                <a:latin typeface="+mn-lt"/>
              </a:rPr>
              <a:t>)</a:t>
            </a:r>
            <a:endParaRPr lang="en-AU" sz="2000" dirty="0">
              <a:latin typeface="+mn-lt"/>
            </a:endParaRPr>
          </a:p>
        </p:txBody>
      </p:sp>
    </p:spTree>
    <p:extLst>
      <p:ext uri="{BB962C8B-B14F-4D97-AF65-F5344CB8AC3E}">
        <p14:creationId xmlns:p14="http://schemas.microsoft.com/office/powerpoint/2010/main" val="2188163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F81C-B312-44D4-9FE8-425AA68E5B2E}"/>
              </a:ext>
            </a:extLst>
          </p:cNvPr>
          <p:cNvSpPr>
            <a:spLocks noGrp="1"/>
          </p:cNvSpPr>
          <p:nvPr>
            <p:ph type="title" idx="4294967295"/>
          </p:nvPr>
        </p:nvSpPr>
        <p:spPr>
          <a:xfrm>
            <a:off x="578470" y="367492"/>
            <a:ext cx="11214462" cy="786062"/>
          </a:xfrm>
        </p:spPr>
        <p:txBody>
          <a:bodyPr vert="horz" lIns="91440" tIns="45720" rIns="91440" bIns="45720" rtlCol="0" anchor="ctr">
            <a:noAutofit/>
          </a:bodyPr>
          <a:lstStyle/>
          <a:p>
            <a:r>
              <a:rPr lang="en-US" sz="2800" b="0" dirty="0">
                <a:solidFill>
                  <a:schemeClr val="tx1"/>
                </a:solidFill>
                <a:latin typeface="+mn-lt"/>
                <a:cs typeface="+mj-cs"/>
              </a:rPr>
              <a:t>Early Peanut Introduction Is More Effective In High-Risk Infants</a:t>
            </a:r>
            <a:endParaRPr lang="en-AU" sz="2800" b="0" dirty="0">
              <a:solidFill>
                <a:schemeClr val="tx1"/>
              </a:solidFill>
              <a:latin typeface="+mn-lt"/>
              <a:cs typeface="+mj-cs"/>
            </a:endParaRPr>
          </a:p>
        </p:txBody>
      </p:sp>
      <p:graphicFrame>
        <p:nvGraphicFramePr>
          <p:cNvPr id="6" name="Table 5">
            <a:extLst>
              <a:ext uri="{FF2B5EF4-FFF2-40B4-BE49-F238E27FC236}">
                <a16:creationId xmlns:a16="http://schemas.microsoft.com/office/drawing/2014/main" id="{ABD6EFEC-0EA5-4B13-9B19-9696F77A6F39}"/>
              </a:ext>
            </a:extLst>
          </p:cNvPr>
          <p:cNvGraphicFramePr>
            <a:graphicFrameLocks noGrp="1"/>
          </p:cNvGraphicFramePr>
          <p:nvPr/>
        </p:nvGraphicFramePr>
        <p:xfrm>
          <a:off x="762802" y="2800127"/>
          <a:ext cx="10622936" cy="2068437"/>
        </p:xfrm>
        <a:graphic>
          <a:graphicData uri="http://schemas.openxmlformats.org/drawingml/2006/table">
            <a:tbl>
              <a:tblPr firstRow="1" firstCol="1" bandRow="1"/>
              <a:tblGrid>
                <a:gridCol w="1083340">
                  <a:extLst>
                    <a:ext uri="{9D8B030D-6E8A-4147-A177-3AD203B41FA5}">
                      <a16:colId xmlns:a16="http://schemas.microsoft.com/office/drawing/2014/main" val="2347301451"/>
                    </a:ext>
                  </a:extLst>
                </a:gridCol>
                <a:gridCol w="1008033">
                  <a:extLst>
                    <a:ext uri="{9D8B030D-6E8A-4147-A177-3AD203B41FA5}">
                      <a16:colId xmlns:a16="http://schemas.microsoft.com/office/drawing/2014/main" val="1481386187"/>
                    </a:ext>
                  </a:extLst>
                </a:gridCol>
                <a:gridCol w="1852465">
                  <a:extLst>
                    <a:ext uri="{9D8B030D-6E8A-4147-A177-3AD203B41FA5}">
                      <a16:colId xmlns:a16="http://schemas.microsoft.com/office/drawing/2014/main" val="2692338526"/>
                    </a:ext>
                  </a:extLst>
                </a:gridCol>
                <a:gridCol w="162560">
                  <a:extLst>
                    <a:ext uri="{9D8B030D-6E8A-4147-A177-3AD203B41FA5}">
                      <a16:colId xmlns:a16="http://schemas.microsoft.com/office/drawing/2014/main" val="3122624271"/>
                    </a:ext>
                  </a:extLst>
                </a:gridCol>
                <a:gridCol w="1210473">
                  <a:extLst>
                    <a:ext uri="{9D8B030D-6E8A-4147-A177-3AD203B41FA5}">
                      <a16:colId xmlns:a16="http://schemas.microsoft.com/office/drawing/2014/main" val="1882340336"/>
                    </a:ext>
                  </a:extLst>
                </a:gridCol>
                <a:gridCol w="1676040">
                  <a:extLst>
                    <a:ext uri="{9D8B030D-6E8A-4147-A177-3AD203B41FA5}">
                      <a16:colId xmlns:a16="http://schemas.microsoft.com/office/drawing/2014/main" val="2551997887"/>
                    </a:ext>
                  </a:extLst>
                </a:gridCol>
                <a:gridCol w="2532603">
                  <a:extLst>
                    <a:ext uri="{9D8B030D-6E8A-4147-A177-3AD203B41FA5}">
                      <a16:colId xmlns:a16="http://schemas.microsoft.com/office/drawing/2014/main" val="2160021793"/>
                    </a:ext>
                  </a:extLst>
                </a:gridCol>
                <a:gridCol w="1097422">
                  <a:extLst>
                    <a:ext uri="{9D8B030D-6E8A-4147-A177-3AD203B41FA5}">
                      <a16:colId xmlns:a16="http://schemas.microsoft.com/office/drawing/2014/main" val="3322025782"/>
                    </a:ext>
                  </a:extLst>
                </a:gridCol>
              </a:tblGrid>
              <a:tr h="697770">
                <a:tc rowSpan="2">
                  <a:txBody>
                    <a:bodyPr/>
                    <a:lstStyle/>
                    <a:p>
                      <a:pP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Eczema*</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HealthNuts (2007-2011)</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a:txBody>
                    <a:bodyPr/>
                    <a:lstStyle/>
                    <a:p>
                      <a:pPr>
                        <a:lnSpc>
                          <a:spcPct val="150000"/>
                        </a:lnSpc>
                        <a:spcAft>
                          <a:spcPts val="800"/>
                        </a:spcAft>
                      </a:pPr>
                      <a:r>
                        <a:rPr lang="en-GB" sz="2000" b="1">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a:t>
                      </a:r>
                      <a:endParaRPr lang="en-AU" sz="200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gridSpan="2">
                  <a:txBody>
                    <a:bodyPr/>
                    <a:lstStyle/>
                    <a:p>
                      <a:pP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Unadjusted EarlyNuts</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AU"/>
                    </a:p>
                  </a:txBody>
                  <a:tcPr/>
                </a:tc>
                <a:tc>
                  <a:txBody>
                    <a:bodyPr/>
                    <a:lstStyle/>
                    <a:p>
                      <a:pP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Adjusted EarlyNuts </a:t>
                      </a:r>
                      <a:r>
                        <a:rPr lang="en-GB" sz="2000" b="1" baseline="30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a</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P value</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981598314"/>
                  </a:ext>
                </a:extLst>
              </a:tr>
              <a:tr h="456889">
                <a:tc vMerge="1">
                  <a:txBody>
                    <a:bodyPr/>
                    <a:lstStyle/>
                    <a:p>
                      <a:endParaRPr lang="en-AU"/>
                    </a:p>
                  </a:txBody>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n/N</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(95% CI)</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AU" sz="1600" dirty="0">
                        <a:effectLst/>
                        <a:latin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n/N</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(95% CI)</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(95% CI)</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endParaRPr lang="en-AU" sz="16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09885742"/>
                  </a:ext>
                </a:extLst>
              </a:tr>
              <a:tr h="456889">
                <a:tc>
                  <a:txBody>
                    <a:bodyPr/>
                    <a:lstStyle/>
                    <a:p>
                      <a:pPr>
                        <a:lnSpc>
                          <a:spcPct val="150000"/>
                        </a:lnSpc>
                        <a:spcAft>
                          <a:spcPts val="800"/>
                        </a:spcAft>
                      </a:pPr>
                      <a:r>
                        <a:rPr lang="en-GB" sz="200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No</a:t>
                      </a:r>
                      <a:endParaRPr lang="en-AU" sz="200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67/4140</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1.6 (1.3-2.1)</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AU" sz="1600" dirty="0">
                        <a:effectLst/>
                        <a:latin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22/1090</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2.0 (1.3-3.0)</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1.8 (1.1-2.6)</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0.643</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1132669"/>
                  </a:ext>
                </a:extLst>
              </a:tr>
              <a:tr h="456889">
                <a:tc>
                  <a:txBody>
                    <a:bodyPr/>
                    <a:lstStyle/>
                    <a:p>
                      <a:pP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Yes</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73/516</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14.1</a:t>
                      </a: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(11.4-17.4)</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AU" sz="1600">
                        <a:effectLst/>
                        <a:latin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20/165</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12.1 (7.9-18.1)</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9.3</a:t>
                      </a: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 (5.2-13.9)</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rPr>
                        <a:t>0.062</a:t>
                      </a:r>
                      <a:endParaRPr lang="en-AU" sz="20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329239"/>
                  </a:ext>
                </a:extLst>
              </a:tr>
            </a:tbl>
          </a:graphicData>
        </a:graphic>
      </p:graphicFrame>
      <p:sp>
        <p:nvSpPr>
          <p:cNvPr id="8" name="Rectangle: Rounded Corners 7">
            <a:extLst>
              <a:ext uri="{FF2B5EF4-FFF2-40B4-BE49-F238E27FC236}">
                <a16:creationId xmlns:a16="http://schemas.microsoft.com/office/drawing/2014/main" id="{FA0EC5AC-B0F4-4C90-8635-9F4F6D658306}"/>
              </a:ext>
            </a:extLst>
          </p:cNvPr>
          <p:cNvSpPr/>
          <p:nvPr/>
        </p:nvSpPr>
        <p:spPr>
          <a:xfrm>
            <a:off x="8159754" y="4466480"/>
            <a:ext cx="1742236" cy="408492"/>
          </a:xfrm>
          <a:prstGeom prst="round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a:solidFill>
                <a:schemeClr val="tx1"/>
              </a:solidFill>
            </a:endParaRPr>
          </a:p>
        </p:txBody>
      </p:sp>
      <p:sp>
        <p:nvSpPr>
          <p:cNvPr id="9" name="Rectangle: Rounded Corners 8">
            <a:extLst>
              <a:ext uri="{FF2B5EF4-FFF2-40B4-BE49-F238E27FC236}">
                <a16:creationId xmlns:a16="http://schemas.microsoft.com/office/drawing/2014/main" id="{FAFDDAB3-E35D-479D-B16C-8A6C51BE5F2F}"/>
              </a:ext>
            </a:extLst>
          </p:cNvPr>
          <p:cNvSpPr/>
          <p:nvPr/>
        </p:nvSpPr>
        <p:spPr>
          <a:xfrm>
            <a:off x="2858165" y="4444939"/>
            <a:ext cx="1882277" cy="408492"/>
          </a:xfrm>
          <a:prstGeom prst="round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a:solidFill>
                <a:schemeClr val="tx1"/>
              </a:solidFill>
            </a:endParaRPr>
          </a:p>
        </p:txBody>
      </p:sp>
      <p:sp>
        <p:nvSpPr>
          <p:cNvPr id="10" name="TextBox 9">
            <a:extLst>
              <a:ext uri="{FF2B5EF4-FFF2-40B4-BE49-F238E27FC236}">
                <a16:creationId xmlns:a16="http://schemas.microsoft.com/office/drawing/2014/main" id="{AA035204-4B64-4E97-A17C-D548F5B8D0DA}"/>
              </a:ext>
            </a:extLst>
          </p:cNvPr>
          <p:cNvSpPr txBox="1"/>
          <p:nvPr/>
        </p:nvSpPr>
        <p:spPr>
          <a:xfrm>
            <a:off x="678668" y="4914795"/>
            <a:ext cx="10549911" cy="523220"/>
          </a:xfrm>
          <a:prstGeom prst="rect">
            <a:avLst/>
          </a:prstGeom>
          <a:noFill/>
        </p:spPr>
        <p:txBody>
          <a:bodyPr wrap="square">
            <a:spAutoFit/>
          </a:bodyPr>
          <a:lstStyle/>
          <a:p>
            <a:r>
              <a:rPr lang="en-US" sz="1400" dirty="0" err="1">
                <a:effectLst/>
                <a:ea typeface="Times New Roman" panose="02020603050405020304" pitchFamily="18" charset="0"/>
              </a:rPr>
              <a:t>Standardised</a:t>
            </a:r>
            <a:r>
              <a:rPr lang="en-US" sz="1400" dirty="0">
                <a:effectLst/>
                <a:ea typeface="Times New Roman" panose="02020603050405020304" pitchFamily="18" charset="0"/>
              </a:rPr>
              <a:t> to baseline study,</a:t>
            </a:r>
            <a:r>
              <a:rPr lang="en-US" sz="1400" b="1" dirty="0">
                <a:effectLst/>
                <a:ea typeface="Times New Roman" panose="02020603050405020304" pitchFamily="18" charset="0"/>
              </a:rPr>
              <a:t> </a:t>
            </a:r>
            <a:r>
              <a:rPr lang="en-US" sz="1400" dirty="0">
                <a:effectLst/>
                <a:ea typeface="Times New Roman" panose="02020603050405020304" pitchFamily="18" charset="0"/>
              </a:rPr>
              <a:t>HealthNuts, distribution: infant ancestry</a:t>
            </a:r>
            <a:r>
              <a:rPr lang="en-GB" sz="1400" dirty="0">
                <a:ln>
                  <a:noFill/>
                </a:ln>
                <a:effectLst/>
                <a:ea typeface="Arial Unicode MS" panose="020B0604020202020204" pitchFamily="34" charset="-128"/>
              </a:rPr>
              <a:t>, family history of food allergy, family history of hay fever, dog ownership, number of siblings, and interactions between family history of food allergy and study.</a:t>
            </a:r>
            <a:endParaRPr lang="en-AU" sz="1400" dirty="0"/>
          </a:p>
        </p:txBody>
      </p:sp>
      <p:sp>
        <p:nvSpPr>
          <p:cNvPr id="11" name="TextBox 10">
            <a:extLst>
              <a:ext uri="{FF2B5EF4-FFF2-40B4-BE49-F238E27FC236}">
                <a16:creationId xmlns:a16="http://schemas.microsoft.com/office/drawing/2014/main" id="{86E9FA44-2BC7-410A-8624-ACB9D879B9B3}"/>
              </a:ext>
            </a:extLst>
          </p:cNvPr>
          <p:cNvSpPr txBox="1"/>
          <p:nvPr/>
        </p:nvSpPr>
        <p:spPr>
          <a:xfrm>
            <a:off x="678668" y="5403933"/>
            <a:ext cx="10549911" cy="307777"/>
          </a:xfrm>
          <a:prstGeom prst="rect">
            <a:avLst/>
          </a:prstGeom>
          <a:noFill/>
        </p:spPr>
        <p:txBody>
          <a:bodyPr wrap="square" rtlCol="0">
            <a:spAutoFit/>
          </a:bodyPr>
          <a:lstStyle/>
          <a:p>
            <a:r>
              <a:rPr lang="en-US" sz="1400" dirty="0">
                <a:cs typeface="Calibri" panose="020F0502020204030204" pitchFamily="34" charset="0"/>
              </a:rPr>
              <a:t>*Early onset, moderately-severe eczema, defined as a diagnosis of eczema in the first 6 months of life, treated with topical steroids  </a:t>
            </a:r>
            <a:endParaRPr lang="en-AU" sz="1400" dirty="0">
              <a:cs typeface="Calibri" panose="020F0502020204030204" pitchFamily="34" charset="0"/>
            </a:endParaRPr>
          </a:p>
        </p:txBody>
      </p:sp>
      <p:sp>
        <p:nvSpPr>
          <p:cNvPr id="3" name="TextBox 2">
            <a:extLst>
              <a:ext uri="{FF2B5EF4-FFF2-40B4-BE49-F238E27FC236}">
                <a16:creationId xmlns:a16="http://schemas.microsoft.com/office/drawing/2014/main" id="{C2C92FF7-7653-5348-EAC5-1F2767E51752}"/>
              </a:ext>
            </a:extLst>
          </p:cNvPr>
          <p:cNvSpPr txBox="1"/>
          <p:nvPr/>
        </p:nvSpPr>
        <p:spPr>
          <a:xfrm>
            <a:off x="379142" y="1175822"/>
            <a:ext cx="11329638" cy="1631216"/>
          </a:xfrm>
          <a:prstGeom prst="rect">
            <a:avLst/>
          </a:prstGeom>
          <a:noFill/>
        </p:spPr>
        <p:txBody>
          <a:bodyPr wrap="square" rtlCol="0">
            <a:spAutoFit/>
          </a:bodyPr>
          <a:lstStyle/>
          <a:p>
            <a:pPr marL="512763" indent="-290513">
              <a:buClr>
                <a:srgbClr val="36573D"/>
              </a:buClr>
              <a:buFont typeface="Arial" panose="020B0604020202020204" pitchFamily="34" charset="0"/>
              <a:buChar char="•"/>
            </a:pPr>
            <a:r>
              <a:rPr lang="en-US" sz="2000" dirty="0">
                <a:solidFill>
                  <a:schemeClr val="tx1">
                    <a:lumMod val="50000"/>
                  </a:schemeClr>
                </a:solidFill>
                <a:cs typeface="Calibri Light" panose="020F0302020204030204" pitchFamily="34" charset="0"/>
              </a:rPr>
              <a:t>LEAP excluded infants with SPT &gt;4 mm (9% of those screened) because they were likely to be peanut allergic</a:t>
            </a:r>
          </a:p>
          <a:p>
            <a:pPr marL="512763" indent="-290513">
              <a:buClr>
                <a:srgbClr val="36573D"/>
              </a:buClr>
              <a:buFont typeface="Arial" panose="020B0604020202020204" pitchFamily="34" charset="0"/>
              <a:buChar char="•"/>
            </a:pPr>
            <a:r>
              <a:rPr lang="en-US" sz="2000" dirty="0" err="1">
                <a:solidFill>
                  <a:schemeClr val="tx1">
                    <a:lumMod val="50000"/>
                  </a:schemeClr>
                </a:solidFill>
                <a:cs typeface="Calibri Light" panose="020F0302020204030204" pitchFamily="34" charset="0"/>
              </a:rPr>
              <a:t>EarlyNuts</a:t>
            </a:r>
            <a:r>
              <a:rPr lang="en-US" sz="2000" dirty="0">
                <a:solidFill>
                  <a:schemeClr val="tx1">
                    <a:lumMod val="50000"/>
                  </a:schemeClr>
                </a:solidFill>
                <a:cs typeface="Calibri Light" panose="020F0302020204030204" pitchFamily="34" charset="0"/>
              </a:rPr>
              <a:t> = 1.8% of the population would be excluded, of which 60% would be allergic, accounting for half of total peanut allergy burden </a:t>
            </a:r>
          </a:p>
          <a:p>
            <a:pPr marL="512763" indent="-290513">
              <a:buClr>
                <a:srgbClr val="36573D"/>
              </a:buClr>
              <a:buFont typeface="Arial" panose="020B0604020202020204" pitchFamily="34" charset="0"/>
              <a:buChar char="•"/>
            </a:pPr>
            <a:r>
              <a:rPr lang="en-US" sz="2000" dirty="0">
                <a:solidFill>
                  <a:schemeClr val="tx1">
                    <a:lumMod val="50000"/>
                  </a:schemeClr>
                </a:solidFill>
                <a:cs typeface="Calibri Light" panose="020F0302020204030204" pitchFamily="34" charset="0"/>
              </a:rPr>
              <a:t>Decrease in peanut allergy may be limited to those infants with early onset eczema</a:t>
            </a:r>
            <a:endParaRPr lang="en-AU" sz="2000" dirty="0">
              <a:solidFill>
                <a:schemeClr val="tx1">
                  <a:lumMod val="50000"/>
                </a:schemeClr>
              </a:solidFill>
              <a:cs typeface="Calibri Light" panose="020F0302020204030204" pitchFamily="34" charset="0"/>
            </a:endParaRPr>
          </a:p>
        </p:txBody>
      </p:sp>
      <p:sp>
        <p:nvSpPr>
          <p:cNvPr id="4" name="Rectangle: Rounded Corners 3">
            <a:extLst>
              <a:ext uri="{FF2B5EF4-FFF2-40B4-BE49-F238E27FC236}">
                <a16:creationId xmlns:a16="http://schemas.microsoft.com/office/drawing/2014/main" id="{9BB05038-CD91-1EC0-6F28-C7FFE448539C}"/>
              </a:ext>
            </a:extLst>
          </p:cNvPr>
          <p:cNvSpPr/>
          <p:nvPr/>
        </p:nvSpPr>
        <p:spPr>
          <a:xfrm>
            <a:off x="8159752" y="3997099"/>
            <a:ext cx="1742237" cy="443625"/>
          </a:xfrm>
          <a:prstGeom prst="round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AU">
              <a:solidFill>
                <a:schemeClr val="tx1"/>
              </a:solidFill>
            </a:endParaRPr>
          </a:p>
        </p:txBody>
      </p:sp>
      <p:sp>
        <p:nvSpPr>
          <p:cNvPr id="5" name="Rectangle: Rounded Corners 4">
            <a:extLst>
              <a:ext uri="{FF2B5EF4-FFF2-40B4-BE49-F238E27FC236}">
                <a16:creationId xmlns:a16="http://schemas.microsoft.com/office/drawing/2014/main" id="{80CA66BD-8EC7-A550-2FEE-4B170CA4058B}"/>
              </a:ext>
            </a:extLst>
          </p:cNvPr>
          <p:cNvSpPr/>
          <p:nvPr/>
        </p:nvSpPr>
        <p:spPr>
          <a:xfrm>
            <a:off x="2875546" y="3997099"/>
            <a:ext cx="1882277" cy="427704"/>
          </a:xfrm>
          <a:prstGeom prst="roundRect">
            <a:avLst/>
          </a:prstGeom>
          <a:no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AU">
              <a:solidFill>
                <a:schemeClr val="tx1"/>
              </a:solidFill>
            </a:endParaRPr>
          </a:p>
        </p:txBody>
      </p:sp>
      <p:sp>
        <p:nvSpPr>
          <p:cNvPr id="7" name="Text Placeholder 6">
            <a:extLst>
              <a:ext uri="{FF2B5EF4-FFF2-40B4-BE49-F238E27FC236}">
                <a16:creationId xmlns:a16="http://schemas.microsoft.com/office/drawing/2014/main" id="{DBA40BF9-68D2-8193-2401-9454DCCA25E0}"/>
              </a:ext>
            </a:extLst>
          </p:cNvPr>
          <p:cNvSpPr txBox="1">
            <a:spLocks/>
          </p:cNvSpPr>
          <p:nvPr/>
        </p:nvSpPr>
        <p:spPr>
          <a:xfrm>
            <a:off x="4277886" y="6240530"/>
            <a:ext cx="3636227" cy="281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45B2DB"/>
                </a:solidFill>
                <a:latin typeface="Trebuchet MS"/>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500" kern="1200" baseline="0">
                <a:solidFill>
                  <a:schemeClr val="tx1">
                    <a:lumMod val="50000"/>
                  </a:schemeClr>
                </a:solidFill>
                <a:latin typeface="+mj-lt"/>
                <a:ea typeface="+mn-ea"/>
                <a:cs typeface="+mn-cs"/>
              </a:defRPr>
            </a:lvl2pPr>
            <a:lvl3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kern="1200">
                <a:solidFill>
                  <a:schemeClr val="tx1">
                    <a:lumMod val="50000"/>
                  </a:schemeClr>
                </a:solidFill>
                <a:latin typeface="+mj-lt"/>
                <a:ea typeface="+mn-ea"/>
                <a:cs typeface="+mn-cs"/>
              </a:defRPr>
            </a:lvl3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kern="1200" baseline="0">
                <a:solidFill>
                  <a:schemeClr val="tx1">
                    <a:lumMod val="50000"/>
                  </a:schemeClr>
                </a:solidFill>
                <a:latin typeface="Trebuchet MS"/>
                <a:ea typeface="+mn-ea"/>
                <a:cs typeface="+mn-cs"/>
              </a:defRPr>
            </a:lvl4pPr>
            <a:lvl5pPr marL="916686" marR="0" indent="-285750" algn="l" defTabSz="914400" rtl="0" eaLnBrk="1" fontAlgn="auto" latinLnBrk="0" hangingPunct="1">
              <a:lnSpc>
                <a:spcPct val="100000"/>
              </a:lnSpc>
              <a:spcBef>
                <a:spcPts val="1000"/>
              </a:spcBef>
              <a:spcAft>
                <a:spcPts val="0"/>
              </a:spcAft>
              <a:buClr>
                <a:srgbClr val="45B2DB"/>
              </a:buClr>
              <a:buSzTx/>
              <a:buFont typeface="Wingdings" panose="05000000000000000000" pitchFamily="2" charset="2"/>
              <a:buChar char="§"/>
              <a:tabLst/>
              <a:defRPr sz="1600" kern="1200" baseline="0">
                <a:solidFill>
                  <a:schemeClr val="tx1">
                    <a:lumMod val="50000"/>
                  </a:schemeClr>
                </a:solidFill>
                <a:latin typeface="Trebuchet M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solidFill>
                  <a:schemeClr val="tx1"/>
                </a:solidFill>
                <a:latin typeface="+mn-lt"/>
              </a:rPr>
              <a:t>Soriano V et al. </a:t>
            </a:r>
            <a:r>
              <a:rPr lang="sv-SE" sz="1100" dirty="0">
                <a:solidFill>
                  <a:schemeClr val="tx1"/>
                </a:solidFill>
                <a:latin typeface="+mn-lt"/>
              </a:rPr>
              <a:t>JAMA. 2022 Jul 5;328(1):48-56. </a:t>
            </a:r>
            <a:endParaRPr lang="en-AU" sz="1100" dirty="0">
              <a:solidFill>
                <a:schemeClr val="tx1"/>
              </a:solidFill>
              <a:latin typeface="+mn-lt"/>
            </a:endParaRPr>
          </a:p>
        </p:txBody>
      </p:sp>
    </p:spTree>
    <p:extLst>
      <p:ext uri="{BB962C8B-B14F-4D97-AF65-F5344CB8AC3E}">
        <p14:creationId xmlns:p14="http://schemas.microsoft.com/office/powerpoint/2010/main" val="520410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DD7-BC3D-F54F-9BD3-863FA353D293}"/>
              </a:ext>
            </a:extLst>
          </p:cNvPr>
          <p:cNvSpPr>
            <a:spLocks noGrp="1"/>
          </p:cNvSpPr>
          <p:nvPr>
            <p:ph type="title"/>
          </p:nvPr>
        </p:nvSpPr>
        <p:spPr>
          <a:xfrm>
            <a:off x="468350" y="199596"/>
            <a:ext cx="11193371" cy="852854"/>
          </a:xfrm>
        </p:spPr>
        <p:txBody>
          <a:bodyPr vert="horz" lIns="91440" tIns="45720" rIns="91440" bIns="45720" rtlCol="0" anchor="ctr">
            <a:noAutofit/>
          </a:bodyPr>
          <a:lstStyle/>
          <a:p>
            <a:r>
              <a:rPr lang="en-US" sz="2800" b="0" i="0" dirty="0">
                <a:solidFill>
                  <a:schemeClr val="tx1"/>
                </a:solidFill>
                <a:latin typeface="+mn-lt"/>
                <a:cs typeface="+mj-cs"/>
              </a:rPr>
              <a:t>Key Learnings From The Australian Experience</a:t>
            </a:r>
          </a:p>
        </p:txBody>
      </p:sp>
      <p:sp>
        <p:nvSpPr>
          <p:cNvPr id="5" name="Content Placeholder 4">
            <a:extLst>
              <a:ext uri="{FF2B5EF4-FFF2-40B4-BE49-F238E27FC236}">
                <a16:creationId xmlns:a16="http://schemas.microsoft.com/office/drawing/2014/main" id="{A3801F2D-7114-5A42-8B10-75DE8C67F791}"/>
              </a:ext>
            </a:extLst>
          </p:cNvPr>
          <p:cNvSpPr>
            <a:spLocks noGrp="1"/>
          </p:cNvSpPr>
          <p:nvPr>
            <p:ph sz="quarter" idx="14"/>
          </p:nvPr>
        </p:nvSpPr>
        <p:spPr>
          <a:xfrm>
            <a:off x="468350" y="1366775"/>
            <a:ext cx="11193371" cy="4600392"/>
          </a:xfrm>
        </p:spPr>
        <p:txBody>
          <a:bodyPr>
            <a:noAutofit/>
          </a:bodyPr>
          <a:lstStyle/>
          <a:p>
            <a:pPr marL="342000" indent="-342900">
              <a:lnSpc>
                <a:spcPct val="100000"/>
              </a:lnSpc>
              <a:spcBef>
                <a:spcPts val="600"/>
              </a:spcBef>
              <a:buFont typeface="Arial" panose="020B0604020202020204" pitchFamily="34" charset="0"/>
              <a:buChar char="•"/>
            </a:pPr>
            <a:r>
              <a:rPr lang="en-GB" sz="2200" dirty="0">
                <a:solidFill>
                  <a:schemeClr val="tx1"/>
                </a:solidFill>
                <a:cs typeface="Calibri Light" panose="020F0302020204030204" pitchFamily="34" charset="0"/>
              </a:rPr>
              <a:t>In Australia, peanut introduction by 12m appears to be effective at preventing peanut allergy. </a:t>
            </a:r>
          </a:p>
          <a:p>
            <a:pPr marL="342000" indent="-342900">
              <a:lnSpc>
                <a:spcPct val="100000"/>
              </a:lnSpc>
              <a:spcBef>
                <a:spcPts val="600"/>
              </a:spcBef>
              <a:buFont typeface="Arial" panose="020B0604020202020204" pitchFamily="34" charset="0"/>
              <a:buChar char="•"/>
            </a:pPr>
            <a:r>
              <a:rPr lang="en-GB" sz="2200" dirty="0">
                <a:solidFill>
                  <a:schemeClr val="tx1"/>
                </a:solidFill>
                <a:cs typeface="Calibri Light" panose="020F0302020204030204" pitchFamily="34" charset="0"/>
              </a:rPr>
              <a:t>Parents are more likely to follow advice if it is backed by expert recommendation, readily available (</a:t>
            </a:r>
            <a:r>
              <a:rPr lang="en-GB" sz="2200" dirty="0" err="1">
                <a:solidFill>
                  <a:schemeClr val="tx1"/>
                </a:solidFill>
                <a:cs typeface="Calibri Light" panose="020F0302020204030204" pitchFamily="34" charset="0"/>
              </a:rPr>
              <a:t>eg</a:t>
            </a:r>
            <a:r>
              <a:rPr lang="en-GB" sz="2200" dirty="0">
                <a:solidFill>
                  <a:schemeClr val="tx1"/>
                </a:solidFill>
                <a:cs typeface="Calibri Light" panose="020F0302020204030204" pitchFamily="34" charset="0"/>
              </a:rPr>
              <a:t> website, free), and supported by guidance on ‘how to introduce’. </a:t>
            </a:r>
          </a:p>
          <a:p>
            <a:pPr marL="342000" indent="-342900">
              <a:lnSpc>
                <a:spcPct val="100000"/>
              </a:lnSpc>
              <a:spcBef>
                <a:spcPts val="600"/>
              </a:spcBef>
              <a:buFont typeface="Arial" panose="020B0604020202020204" pitchFamily="34" charset="0"/>
              <a:buChar char="•"/>
            </a:pPr>
            <a:r>
              <a:rPr lang="en-GB" sz="2200" dirty="0">
                <a:solidFill>
                  <a:schemeClr val="tx1"/>
                </a:solidFill>
                <a:cs typeface="Calibri Light" panose="020F0302020204030204" pitchFamily="34" charset="0"/>
              </a:rPr>
              <a:t>In Australia, a smart-phone app reminding parents to introduce peanut was effective at promoting timely introduction of peanut</a:t>
            </a:r>
          </a:p>
          <a:p>
            <a:pPr marL="742050" lvl="1" indent="-342900">
              <a:lnSpc>
                <a:spcPct val="100000"/>
              </a:lnSpc>
              <a:spcBef>
                <a:spcPts val="600"/>
              </a:spcBef>
              <a:buFont typeface="Arial" panose="020B0604020202020204" pitchFamily="34" charset="0"/>
              <a:buChar char="•"/>
            </a:pPr>
            <a:r>
              <a:rPr lang="en-GB" sz="1800" dirty="0">
                <a:solidFill>
                  <a:schemeClr val="tx1"/>
                </a:solidFill>
                <a:cs typeface="Calibri Light" panose="020F0302020204030204" pitchFamily="34" charset="0"/>
              </a:rPr>
              <a:t>Reminders to introduce allergenic solids could be offered opportunistically at well baby checks or physician visits during infancy. </a:t>
            </a:r>
          </a:p>
          <a:p>
            <a:pPr marL="342000" indent="-342900">
              <a:lnSpc>
                <a:spcPct val="100000"/>
              </a:lnSpc>
              <a:spcBef>
                <a:spcPts val="600"/>
              </a:spcBef>
              <a:buFont typeface="Arial" panose="020B0604020202020204" pitchFamily="34" charset="0"/>
              <a:buChar char="•"/>
            </a:pPr>
            <a:r>
              <a:rPr lang="en-GB" sz="2200" dirty="0">
                <a:solidFill>
                  <a:schemeClr val="tx1"/>
                </a:solidFill>
                <a:cs typeface="Calibri Light" panose="020F0302020204030204" pitchFamily="34" charset="0"/>
              </a:rPr>
              <a:t>National admissions data in Australia showed that introducing peanut and egg in the first year of life was not associated with an increased rate of anaphylaxis admissions, although there was a shift towards earlier presentation of anaphylaxis. </a:t>
            </a:r>
          </a:p>
        </p:txBody>
      </p:sp>
    </p:spTree>
    <p:extLst>
      <p:ext uri="{BB962C8B-B14F-4D97-AF65-F5344CB8AC3E}">
        <p14:creationId xmlns:p14="http://schemas.microsoft.com/office/powerpoint/2010/main" val="350678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51C0-AD77-4223-8D6F-134F34DF5D80}"/>
              </a:ext>
            </a:extLst>
          </p:cNvPr>
          <p:cNvSpPr>
            <a:spLocks noGrp="1"/>
          </p:cNvSpPr>
          <p:nvPr>
            <p:ph type="title"/>
          </p:nvPr>
        </p:nvSpPr>
        <p:spPr/>
        <p:txBody>
          <a:bodyPr/>
          <a:lstStyle/>
          <a:p>
            <a:r>
              <a:rPr lang="en-US" b="0" dirty="0">
                <a:latin typeface="+mn-lt"/>
              </a:rPr>
              <a:t>Faculty Disclosures</a:t>
            </a:r>
          </a:p>
        </p:txBody>
      </p:sp>
      <p:graphicFrame>
        <p:nvGraphicFramePr>
          <p:cNvPr id="4" name="Table 3">
            <a:extLst>
              <a:ext uri="{FF2B5EF4-FFF2-40B4-BE49-F238E27FC236}">
                <a16:creationId xmlns:a16="http://schemas.microsoft.com/office/drawing/2014/main" id="{2DC22DCE-B630-CEA3-2E47-6B900FE52EB4}"/>
              </a:ext>
            </a:extLst>
          </p:cNvPr>
          <p:cNvGraphicFramePr/>
          <p:nvPr/>
        </p:nvGraphicFramePr>
        <p:xfrm>
          <a:off x="254924" y="1127413"/>
          <a:ext cx="11513393" cy="1188720"/>
        </p:xfrm>
        <a:graphic>
          <a:graphicData uri="http://schemas.openxmlformats.org/drawingml/2006/table">
            <a:tbl>
              <a:tblPr/>
              <a:tblGrid>
                <a:gridCol w="11513393">
                  <a:extLst>
                    <a:ext uri="{9D8B030D-6E8A-4147-A177-3AD203B41FA5}">
                      <a16:colId xmlns:a16="http://schemas.microsoft.com/office/drawing/2014/main" val="20000"/>
                    </a:ext>
                  </a:extLst>
                </a:gridCol>
              </a:tblGrid>
              <a:tr h="370840">
                <a:tc>
                  <a:txBody>
                    <a:bodyPr/>
                    <a:lstStyle/>
                    <a:p>
                      <a:pPr marL="91440" marR="0" lvl="0" indent="0" algn="l" defTabSz="914400" rtl="0" eaLnBrk="0" fontAlgn="base" latinLnBrk="0" hangingPunct="0">
                        <a:lnSpc>
                          <a:spcPct val="100000"/>
                        </a:lnSpc>
                        <a:spcBef>
                          <a:spcPts val="0"/>
                        </a:spcBef>
                        <a:spcAft>
                          <a:spcPts val="600"/>
                        </a:spcAft>
                        <a:buClrTx/>
                        <a:buSzTx/>
                        <a:buFontTx/>
                        <a:buNone/>
                        <a:tabLst>
                          <a:tab pos="5943600" algn="r"/>
                          <a:tab pos="6686550" algn="r"/>
                        </a:tabLst>
                        <a:defRPr/>
                      </a:pPr>
                      <a:r>
                        <a:rPr kumimoji="0" lang="en-US" sz="18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Calibri" panose="020F0502020204030204" pitchFamily="34" charset="0"/>
                        </a:rPr>
                        <a:t>It is the policy of the Annenberg Center to ensure fair balance, independence, objectivity, and scientific rigor in all programming.  All faculty participating in </a:t>
                      </a:r>
                      <a:r>
                        <a:rPr lang="en-US" sz="1800" i="1" dirty="0">
                          <a:solidFill>
                            <a:schemeClr val="tx1">
                              <a:lumMod val="75000"/>
                              <a:lumOff val="25000"/>
                            </a:schemeClr>
                          </a:solidFill>
                          <a:latin typeface="+mn-lt"/>
                          <a:ea typeface="Times New Roman" panose="02020603050405020304" pitchFamily="18" charset="0"/>
                          <a:cs typeface="Calibri" panose="020F0502020204030204" pitchFamily="34" charset="0"/>
                        </a:rPr>
                        <a:t>accredited</a:t>
                      </a:r>
                      <a:r>
                        <a:rPr kumimoji="0" lang="en-US" sz="18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Calibri" panose="020F0502020204030204" pitchFamily="34" charset="0"/>
                        </a:rPr>
                        <a:t> programs are expected to identify and reference off-label product use and disclose any relationship with those supporting the activity or any others whose products or services are discussed</a:t>
                      </a:r>
                      <a:r>
                        <a:rPr kumimoji="0" lang="en-US" sz="1800" b="1" i="1" u="none" strike="noStrike" kern="0" cap="none" spc="-10" normalizeH="0" baseline="0" noProof="0" dirty="0">
                          <a:ln>
                            <a:noFill/>
                          </a:ln>
                          <a:solidFill>
                            <a:schemeClr val="tx1">
                              <a:lumMod val="75000"/>
                              <a:lumOff val="25000"/>
                            </a:schemeClr>
                          </a:solidFill>
                          <a:effectLst/>
                          <a:uLnTx/>
                          <a:uFillTx/>
                          <a:latin typeface="+mn-lt"/>
                          <a:ea typeface="Times New Roman" panose="02020603050405020304" pitchFamily="18" charset="0"/>
                          <a:cs typeface="Calibri" panose="020F0502020204030204" pitchFamily="34" charset="0"/>
                        </a:rPr>
                        <a:t>.</a:t>
                      </a:r>
                    </a:p>
                  </a:txBody>
                  <a:tcPr marL="45720" marR="457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8C940A23-CAAB-5287-D453-FDF53C01B6AC}"/>
              </a:ext>
            </a:extLst>
          </p:cNvPr>
          <p:cNvGraphicFramePr/>
          <p:nvPr/>
        </p:nvGraphicFramePr>
        <p:xfrm>
          <a:off x="254924" y="5415739"/>
          <a:ext cx="11513393" cy="640080"/>
        </p:xfrm>
        <a:graphic>
          <a:graphicData uri="http://schemas.openxmlformats.org/drawingml/2006/table">
            <a:tbl>
              <a:tblPr/>
              <a:tblGrid>
                <a:gridCol w="11513393">
                  <a:extLst>
                    <a:ext uri="{9D8B030D-6E8A-4147-A177-3AD203B41FA5}">
                      <a16:colId xmlns:a16="http://schemas.microsoft.com/office/drawing/2014/main" val="20000"/>
                    </a:ext>
                  </a:extLst>
                </a:gridCol>
              </a:tblGrid>
              <a:tr h="370840">
                <a:tc>
                  <a:txBody>
                    <a:bodyPr/>
                    <a:lstStyle/>
                    <a:p>
                      <a:pPr marL="91440" algn="l">
                        <a:defRPr sz="1800">
                          <a:solidFill>
                            <a:srgbClr val="000000"/>
                          </a:solidFill>
                        </a:defRPr>
                      </a:pPr>
                      <a:r>
                        <a:rPr lang="en-US" sz="1800" i="0" dirty="0">
                          <a:solidFill>
                            <a:schemeClr val="tx1">
                              <a:lumMod val="75000"/>
                              <a:lumOff val="25000"/>
                            </a:schemeClr>
                          </a:solidFill>
                        </a:rPr>
                        <a:t>Faculty have documented that this presentation will involve discussion of unapproved or off-label, experimental, or investigational use.</a:t>
                      </a:r>
                    </a:p>
                  </a:txBody>
                  <a:tcPr marL="45720" marR="457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491CDC5B-0B5D-26D0-F3DA-167367632B40}"/>
              </a:ext>
            </a:extLst>
          </p:cNvPr>
          <p:cNvGraphicFramePr>
            <a:graphicFrameLocks noGrp="1"/>
          </p:cNvGraphicFramePr>
          <p:nvPr>
            <p:extLst>
              <p:ext uri="{D42A27DB-BD31-4B8C-83A1-F6EECF244321}">
                <p14:modId xmlns:p14="http://schemas.microsoft.com/office/powerpoint/2010/main" val="1255235447"/>
              </p:ext>
            </p:extLst>
          </p:nvPr>
        </p:nvGraphicFramePr>
        <p:xfrm>
          <a:off x="254925" y="2380036"/>
          <a:ext cx="11338101" cy="1371600"/>
        </p:xfrm>
        <a:graphic>
          <a:graphicData uri="http://schemas.openxmlformats.org/drawingml/2006/table">
            <a:tbl>
              <a:tblPr firstRow="1" bandRow="1">
                <a:tableStyleId>{2D5ABB26-0587-4C30-8999-92F81FD0307C}</a:tableStyleId>
              </a:tblPr>
              <a:tblGrid>
                <a:gridCol w="5398623">
                  <a:extLst>
                    <a:ext uri="{9D8B030D-6E8A-4147-A177-3AD203B41FA5}">
                      <a16:colId xmlns:a16="http://schemas.microsoft.com/office/drawing/2014/main" val="2147425400"/>
                    </a:ext>
                  </a:extLst>
                </a:gridCol>
                <a:gridCol w="5939478">
                  <a:extLst>
                    <a:ext uri="{9D8B030D-6E8A-4147-A177-3AD203B41FA5}">
                      <a16:colId xmlns:a16="http://schemas.microsoft.com/office/drawing/2014/main" val="3593498532"/>
                    </a:ext>
                  </a:extLst>
                </a:gridCol>
              </a:tblGrid>
              <a:tr h="370840">
                <a:tc gridSpan="2">
                  <a:txBody>
                    <a:bodyPr/>
                    <a:lstStyle/>
                    <a:p>
                      <a:pPr marL="0" indent="0" algn="l" defTabSz="457200" rtl="0" eaLnBrk="1" latinLnBrk="0" hangingPunct="1">
                        <a:buNone/>
                      </a:pPr>
                      <a:r>
                        <a:rPr lang="nb-NO" sz="2400" b="1" kern="1200" dirty="0">
                          <a:solidFill>
                            <a:schemeClr val="tx1">
                              <a:lumMod val="75000"/>
                              <a:lumOff val="25000"/>
                            </a:schemeClr>
                          </a:solidFill>
                          <a:latin typeface="+mn-lt"/>
                          <a:ea typeface="+mn-ea"/>
                          <a:cs typeface="+mn-cs"/>
                        </a:rPr>
                        <a:t>Mimi Tang, PhD</a:t>
                      </a:r>
                      <a:endParaRPr lang="it-IT" sz="2400" b="1" kern="1200" dirty="0">
                        <a:solidFill>
                          <a:schemeClr val="tx1">
                            <a:lumMod val="75000"/>
                            <a:lumOff val="25000"/>
                          </a:schemeClr>
                        </a:solidFill>
                        <a:latin typeface="+mn-lt"/>
                        <a:ea typeface="+mn-ea"/>
                        <a:cs typeface="+mn-cs"/>
                      </a:endParaRPr>
                    </a:p>
                  </a:txBody>
                  <a:tcPr>
                    <a:lnB w="6350" cap="flat" cmpd="sng" algn="ctr">
                      <a:solidFill>
                        <a:schemeClr val="bg1">
                          <a:lumMod val="85000"/>
                        </a:schemeClr>
                      </a:solidFill>
                      <a:prstDash val="solid"/>
                      <a:round/>
                      <a:headEnd type="none" w="med" len="med"/>
                      <a:tailEnd type="none" w="med" len="med"/>
                    </a:lnB>
                  </a:tcPr>
                </a:tc>
                <a:tc hMerge="1">
                  <a:txBody>
                    <a:bodyPr/>
                    <a:lstStyle/>
                    <a:p>
                      <a:endParaRPr lang="en-US" sz="3000" dirty="0"/>
                    </a:p>
                  </a:txBody>
                  <a:tcPr>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022534710"/>
                  </a:ext>
                </a:extLst>
              </a:tr>
              <a:tr h="370840">
                <a:tc>
                  <a:txBody>
                    <a:bodyPr/>
                    <a:lstStyle/>
                    <a:p>
                      <a:r>
                        <a:rPr lang="en-US" sz="2400" i="1" dirty="0">
                          <a:solidFill>
                            <a:schemeClr val="tx1">
                              <a:lumMod val="75000"/>
                              <a:lumOff val="25000"/>
                            </a:schemeClr>
                          </a:solidFill>
                        </a:rPr>
                        <a:t>No relevant financial disclosures</a:t>
                      </a: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endParaRPr>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5226965"/>
                  </a:ext>
                </a:extLst>
              </a:tr>
              <a:tr h="365760">
                <a:tc>
                  <a:txBody>
                    <a:bodyPr/>
                    <a:lstStyle/>
                    <a:p>
                      <a:endParaRPr lang="en-US" sz="2400" i="1" dirty="0">
                        <a:solidFill>
                          <a:schemeClr val="tx1">
                            <a:lumMod val="75000"/>
                            <a:lumOff val="25000"/>
                          </a:schemeClr>
                        </a:solidFill>
                      </a:endParaRPr>
                    </a:p>
                  </a:txBody>
                  <a:tcPr>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solidFill>
                          <a:schemeClr val="tx1">
                            <a:lumMod val="75000"/>
                            <a:lumOff val="25000"/>
                          </a:schemeClr>
                        </a:solidFill>
                      </a:endParaRPr>
                    </a:p>
                  </a:txBody>
                  <a:tcP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710488"/>
                  </a:ext>
                </a:extLst>
              </a:tr>
            </a:tbl>
          </a:graphicData>
        </a:graphic>
      </p:graphicFrame>
    </p:spTree>
    <p:extLst>
      <p:ext uri="{BB962C8B-B14F-4D97-AF65-F5344CB8AC3E}">
        <p14:creationId xmlns:p14="http://schemas.microsoft.com/office/powerpoint/2010/main" val="11712577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BDD17-44A0-0E68-3784-2BEC281717B6}"/>
              </a:ext>
            </a:extLst>
          </p:cNvPr>
          <p:cNvSpPr>
            <a:spLocks noGrp="1"/>
          </p:cNvSpPr>
          <p:nvPr>
            <p:ph type="title"/>
          </p:nvPr>
        </p:nvSpPr>
        <p:spPr>
          <a:xfrm>
            <a:off x="631597" y="200025"/>
            <a:ext cx="11181208" cy="893484"/>
          </a:xfrm>
        </p:spPr>
        <p:txBody>
          <a:bodyPr>
            <a:normAutofit/>
          </a:bodyPr>
          <a:lstStyle/>
          <a:p>
            <a:r>
              <a:rPr lang="en-US" sz="2800" b="0" dirty="0">
                <a:latin typeface="+mn-lt"/>
              </a:rPr>
              <a:t>Key Takeaways For Your Practice </a:t>
            </a:r>
          </a:p>
        </p:txBody>
      </p:sp>
      <p:sp>
        <p:nvSpPr>
          <p:cNvPr id="8" name="Content Placeholder 7">
            <a:extLst>
              <a:ext uri="{FF2B5EF4-FFF2-40B4-BE49-F238E27FC236}">
                <a16:creationId xmlns:a16="http://schemas.microsoft.com/office/drawing/2014/main" id="{66D8C37E-A21B-4812-9D0F-62CBC74EB5C6}"/>
              </a:ext>
            </a:extLst>
          </p:cNvPr>
          <p:cNvSpPr>
            <a:spLocks noGrp="1"/>
          </p:cNvSpPr>
          <p:nvPr>
            <p:ph idx="1"/>
          </p:nvPr>
        </p:nvSpPr>
        <p:spPr>
          <a:xfrm>
            <a:off x="771525" y="1343025"/>
            <a:ext cx="11167492" cy="573663"/>
          </a:xfrm>
          <a:custGeom>
            <a:avLst/>
            <a:gdLst>
              <a:gd name="connsiteX0" fmla="*/ 355133 w 11686032"/>
              <a:gd name="connsiteY0" fmla="*/ 48300 h 645240"/>
              <a:gd name="connsiteX1" fmla="*/ 306640 w 11686032"/>
              <a:gd name="connsiteY1" fmla="*/ 274127 h 645240"/>
              <a:gd name="connsiteX2" fmla="*/ 80813 w 11686032"/>
              <a:gd name="connsiteY2" fmla="*/ 322620 h 645240"/>
              <a:gd name="connsiteX3" fmla="*/ 306640 w 11686032"/>
              <a:gd name="connsiteY3" fmla="*/ 371113 h 645240"/>
              <a:gd name="connsiteX4" fmla="*/ 355133 w 11686032"/>
              <a:gd name="connsiteY4" fmla="*/ 596940 h 645240"/>
              <a:gd name="connsiteX5" fmla="*/ 403626 w 11686032"/>
              <a:gd name="connsiteY5" fmla="*/ 371113 h 645240"/>
              <a:gd name="connsiteX6" fmla="*/ 629453 w 11686032"/>
              <a:gd name="connsiteY6" fmla="*/ 322620 h 645240"/>
              <a:gd name="connsiteX7" fmla="*/ 403626 w 11686032"/>
              <a:gd name="connsiteY7" fmla="*/ 274127 h 645240"/>
              <a:gd name="connsiteX8" fmla="*/ 322620 w 11686032"/>
              <a:gd name="connsiteY8" fmla="*/ 0 h 645240"/>
              <a:gd name="connsiteX9" fmla="*/ 11363412 w 11686032"/>
              <a:gd name="connsiteY9" fmla="*/ 0 h 645240"/>
              <a:gd name="connsiteX10" fmla="*/ 11686032 w 11686032"/>
              <a:gd name="connsiteY10" fmla="*/ 322620 h 645240"/>
              <a:gd name="connsiteX11" fmla="*/ 11363412 w 11686032"/>
              <a:gd name="connsiteY11" fmla="*/ 645240 h 645240"/>
              <a:gd name="connsiteX12" fmla="*/ 322620 w 11686032"/>
              <a:gd name="connsiteY12" fmla="*/ 645240 h 645240"/>
              <a:gd name="connsiteX13" fmla="*/ 0 w 11686032"/>
              <a:gd name="connsiteY13" fmla="*/ 322620 h 645240"/>
              <a:gd name="connsiteX14" fmla="*/ 322620 w 11686032"/>
              <a:gd name="connsiteY14" fmla="*/ 0 h 64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86032" h="645240">
                <a:moveTo>
                  <a:pt x="355133" y="48300"/>
                </a:moveTo>
                <a:lnTo>
                  <a:pt x="306640" y="274127"/>
                </a:lnTo>
                <a:lnTo>
                  <a:pt x="80813" y="322620"/>
                </a:lnTo>
                <a:lnTo>
                  <a:pt x="306640" y="371113"/>
                </a:lnTo>
                <a:lnTo>
                  <a:pt x="355133" y="596940"/>
                </a:lnTo>
                <a:lnTo>
                  <a:pt x="403626" y="371113"/>
                </a:lnTo>
                <a:lnTo>
                  <a:pt x="629453" y="322620"/>
                </a:lnTo>
                <a:lnTo>
                  <a:pt x="403626" y="274127"/>
                </a:lnTo>
                <a:close/>
                <a:moveTo>
                  <a:pt x="322620" y="0"/>
                </a:moveTo>
                <a:lnTo>
                  <a:pt x="11363412" y="0"/>
                </a:lnTo>
                <a:cubicBezTo>
                  <a:pt x="11541590" y="0"/>
                  <a:pt x="11686032" y="144442"/>
                  <a:pt x="11686032" y="322620"/>
                </a:cubicBezTo>
                <a:cubicBezTo>
                  <a:pt x="11686032" y="500798"/>
                  <a:pt x="11541590" y="645240"/>
                  <a:pt x="11363412" y="645240"/>
                </a:cubicBezTo>
                <a:lnTo>
                  <a:pt x="322620" y="645240"/>
                </a:lnTo>
                <a:cubicBezTo>
                  <a:pt x="144442" y="645240"/>
                  <a:pt x="0" y="500798"/>
                  <a:pt x="0" y="322620"/>
                </a:cubicBezTo>
                <a:cubicBezTo>
                  <a:pt x="0" y="144442"/>
                  <a:pt x="144442" y="0"/>
                  <a:pt x="322620" y="0"/>
                </a:cubicBezTo>
                <a:close/>
              </a:path>
            </a:pathLst>
          </a:custGeom>
          <a:gradFill flip="none" rotWithShape="1">
            <a:gsLst>
              <a:gs pos="0">
                <a:srgbClr val="FAF1DA"/>
              </a:gs>
              <a:gs pos="100000">
                <a:schemeClr val="accent3">
                  <a:lumMod val="20000"/>
                  <a:lumOff val="80000"/>
                </a:schemeClr>
              </a:gs>
            </a:gsLst>
            <a:lin ang="5400000" scaled="1"/>
            <a:tileRect/>
          </a:gradFill>
          <a:ln w="28575">
            <a:gradFill>
              <a:gsLst>
                <a:gs pos="0">
                  <a:srgbClr val="F2D57E"/>
                </a:gs>
                <a:gs pos="100000">
                  <a:schemeClr val="accent3"/>
                </a:gs>
              </a:gsLst>
              <a:lin ang="5400000" scaled="1"/>
            </a:gradFill>
          </a:ln>
        </p:spPr>
        <p:style>
          <a:lnRef idx="1">
            <a:schemeClr val="accent1"/>
          </a:lnRef>
          <a:fillRef idx="3">
            <a:schemeClr val="accent1"/>
          </a:fillRef>
          <a:effectRef idx="2">
            <a:schemeClr val="accent1"/>
          </a:effectRef>
          <a:fontRef idx="minor">
            <a:schemeClr val="lt1"/>
          </a:fontRef>
        </p:style>
        <p:txBody>
          <a:bodyPr wrap="square" lIns="822960" tIns="91440" rIns="91440" rtlCol="0" anchor="ctr">
            <a:noAutofit/>
          </a:bodyPr>
          <a:lstStyle/>
          <a:p>
            <a:pPr marL="0" indent="0">
              <a:spcBef>
                <a:spcPts val="1200"/>
              </a:spcBef>
              <a:buNone/>
            </a:pPr>
            <a:r>
              <a:rPr lang="en-US" sz="2000" dirty="0">
                <a:solidFill>
                  <a:srgbClr val="333333"/>
                </a:solidFill>
              </a:rPr>
              <a:t>Early introduction of allergenic foods can reduce the risk of developing food allergy</a:t>
            </a:r>
          </a:p>
        </p:txBody>
      </p:sp>
      <p:sp>
        <p:nvSpPr>
          <p:cNvPr id="9" name="Freeform: Shape 8">
            <a:extLst>
              <a:ext uri="{FF2B5EF4-FFF2-40B4-BE49-F238E27FC236}">
                <a16:creationId xmlns:a16="http://schemas.microsoft.com/office/drawing/2014/main" id="{249F8FE0-1F53-819E-6455-FD80CEFAFD8D}"/>
              </a:ext>
            </a:extLst>
          </p:cNvPr>
          <p:cNvSpPr/>
          <p:nvPr/>
        </p:nvSpPr>
        <p:spPr>
          <a:xfrm>
            <a:off x="771524" y="2465089"/>
            <a:ext cx="11181207" cy="645240"/>
          </a:xfrm>
          <a:custGeom>
            <a:avLst/>
            <a:gdLst>
              <a:gd name="connsiteX0" fmla="*/ 355133 w 11686032"/>
              <a:gd name="connsiteY0" fmla="*/ 48300 h 645240"/>
              <a:gd name="connsiteX1" fmla="*/ 306640 w 11686032"/>
              <a:gd name="connsiteY1" fmla="*/ 274127 h 645240"/>
              <a:gd name="connsiteX2" fmla="*/ 80813 w 11686032"/>
              <a:gd name="connsiteY2" fmla="*/ 322620 h 645240"/>
              <a:gd name="connsiteX3" fmla="*/ 306640 w 11686032"/>
              <a:gd name="connsiteY3" fmla="*/ 371113 h 645240"/>
              <a:gd name="connsiteX4" fmla="*/ 355133 w 11686032"/>
              <a:gd name="connsiteY4" fmla="*/ 596940 h 645240"/>
              <a:gd name="connsiteX5" fmla="*/ 403626 w 11686032"/>
              <a:gd name="connsiteY5" fmla="*/ 371113 h 645240"/>
              <a:gd name="connsiteX6" fmla="*/ 629453 w 11686032"/>
              <a:gd name="connsiteY6" fmla="*/ 322620 h 645240"/>
              <a:gd name="connsiteX7" fmla="*/ 403626 w 11686032"/>
              <a:gd name="connsiteY7" fmla="*/ 274127 h 645240"/>
              <a:gd name="connsiteX8" fmla="*/ 322620 w 11686032"/>
              <a:gd name="connsiteY8" fmla="*/ 0 h 645240"/>
              <a:gd name="connsiteX9" fmla="*/ 11363412 w 11686032"/>
              <a:gd name="connsiteY9" fmla="*/ 0 h 645240"/>
              <a:gd name="connsiteX10" fmla="*/ 11686032 w 11686032"/>
              <a:gd name="connsiteY10" fmla="*/ 322620 h 645240"/>
              <a:gd name="connsiteX11" fmla="*/ 11363412 w 11686032"/>
              <a:gd name="connsiteY11" fmla="*/ 645240 h 645240"/>
              <a:gd name="connsiteX12" fmla="*/ 322620 w 11686032"/>
              <a:gd name="connsiteY12" fmla="*/ 645240 h 645240"/>
              <a:gd name="connsiteX13" fmla="*/ 0 w 11686032"/>
              <a:gd name="connsiteY13" fmla="*/ 322620 h 645240"/>
              <a:gd name="connsiteX14" fmla="*/ 322620 w 11686032"/>
              <a:gd name="connsiteY14" fmla="*/ 0 h 64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86032" h="645240">
                <a:moveTo>
                  <a:pt x="355133" y="48300"/>
                </a:moveTo>
                <a:lnTo>
                  <a:pt x="306640" y="274127"/>
                </a:lnTo>
                <a:lnTo>
                  <a:pt x="80813" y="322620"/>
                </a:lnTo>
                <a:lnTo>
                  <a:pt x="306640" y="371113"/>
                </a:lnTo>
                <a:lnTo>
                  <a:pt x="355133" y="596940"/>
                </a:lnTo>
                <a:lnTo>
                  <a:pt x="403626" y="371113"/>
                </a:lnTo>
                <a:lnTo>
                  <a:pt x="629453" y="322620"/>
                </a:lnTo>
                <a:lnTo>
                  <a:pt x="403626" y="274127"/>
                </a:lnTo>
                <a:close/>
                <a:moveTo>
                  <a:pt x="322620" y="0"/>
                </a:moveTo>
                <a:lnTo>
                  <a:pt x="11363412" y="0"/>
                </a:lnTo>
                <a:cubicBezTo>
                  <a:pt x="11541590" y="0"/>
                  <a:pt x="11686032" y="144442"/>
                  <a:pt x="11686032" y="322620"/>
                </a:cubicBezTo>
                <a:cubicBezTo>
                  <a:pt x="11686032" y="500798"/>
                  <a:pt x="11541590" y="645240"/>
                  <a:pt x="11363412" y="645240"/>
                </a:cubicBezTo>
                <a:lnTo>
                  <a:pt x="322620" y="645240"/>
                </a:lnTo>
                <a:cubicBezTo>
                  <a:pt x="144442" y="645240"/>
                  <a:pt x="0" y="500798"/>
                  <a:pt x="0" y="322620"/>
                </a:cubicBezTo>
                <a:cubicBezTo>
                  <a:pt x="0" y="144442"/>
                  <a:pt x="144442" y="0"/>
                  <a:pt x="322620" y="0"/>
                </a:cubicBezTo>
                <a:close/>
              </a:path>
            </a:pathLst>
          </a:custGeom>
          <a:gradFill flip="none" rotWithShape="1">
            <a:gsLst>
              <a:gs pos="0">
                <a:srgbClr val="FAF1DA"/>
              </a:gs>
              <a:gs pos="100000">
                <a:schemeClr val="accent3">
                  <a:lumMod val="20000"/>
                  <a:lumOff val="80000"/>
                </a:schemeClr>
              </a:gs>
            </a:gsLst>
            <a:lin ang="5400000" scaled="1"/>
            <a:tileRect/>
          </a:gradFill>
          <a:ln w="28575">
            <a:gradFill>
              <a:gsLst>
                <a:gs pos="0">
                  <a:srgbClr val="F2D57E"/>
                </a:gs>
                <a:gs pos="100000">
                  <a:schemeClr val="accent3"/>
                </a:gs>
              </a:gsLst>
              <a:lin ang="5400000" scaled="1"/>
            </a:gradFill>
          </a:ln>
        </p:spPr>
        <p:style>
          <a:lnRef idx="1">
            <a:schemeClr val="accent1"/>
          </a:lnRef>
          <a:fillRef idx="3">
            <a:schemeClr val="accent1"/>
          </a:fillRef>
          <a:effectRef idx="2">
            <a:schemeClr val="accent1"/>
          </a:effectRef>
          <a:fontRef idx="minor">
            <a:schemeClr val="lt1"/>
          </a:fontRef>
        </p:style>
        <p:txBody>
          <a:bodyPr wrap="square" lIns="822960" tIns="91440" rIns="91440" rtlCol="0" anchor="ctr">
            <a:noAutofit/>
          </a:bodyPr>
          <a:lstStyle/>
          <a:p>
            <a:pPr>
              <a:spcBef>
                <a:spcPts val="1200"/>
              </a:spcBef>
            </a:pPr>
            <a:r>
              <a:rPr lang="en-US" sz="2000" dirty="0">
                <a:solidFill>
                  <a:srgbClr val="333333"/>
                </a:solidFill>
              </a:rPr>
              <a:t>Consistency of messaging is key</a:t>
            </a:r>
          </a:p>
        </p:txBody>
      </p:sp>
      <p:sp>
        <p:nvSpPr>
          <p:cNvPr id="10" name="Freeform: Shape 9">
            <a:extLst>
              <a:ext uri="{FF2B5EF4-FFF2-40B4-BE49-F238E27FC236}">
                <a16:creationId xmlns:a16="http://schemas.microsoft.com/office/drawing/2014/main" id="{6964F2EC-7A97-7D96-DD9D-CD348D60ED5C}"/>
              </a:ext>
            </a:extLst>
          </p:cNvPr>
          <p:cNvSpPr/>
          <p:nvPr/>
        </p:nvSpPr>
        <p:spPr>
          <a:xfrm>
            <a:off x="771524" y="4740700"/>
            <a:ext cx="11181207" cy="645240"/>
          </a:xfrm>
          <a:custGeom>
            <a:avLst/>
            <a:gdLst>
              <a:gd name="connsiteX0" fmla="*/ 355133 w 11686032"/>
              <a:gd name="connsiteY0" fmla="*/ 48300 h 645240"/>
              <a:gd name="connsiteX1" fmla="*/ 306640 w 11686032"/>
              <a:gd name="connsiteY1" fmla="*/ 274127 h 645240"/>
              <a:gd name="connsiteX2" fmla="*/ 80813 w 11686032"/>
              <a:gd name="connsiteY2" fmla="*/ 322620 h 645240"/>
              <a:gd name="connsiteX3" fmla="*/ 306640 w 11686032"/>
              <a:gd name="connsiteY3" fmla="*/ 371113 h 645240"/>
              <a:gd name="connsiteX4" fmla="*/ 355133 w 11686032"/>
              <a:gd name="connsiteY4" fmla="*/ 596940 h 645240"/>
              <a:gd name="connsiteX5" fmla="*/ 403626 w 11686032"/>
              <a:gd name="connsiteY5" fmla="*/ 371113 h 645240"/>
              <a:gd name="connsiteX6" fmla="*/ 629453 w 11686032"/>
              <a:gd name="connsiteY6" fmla="*/ 322620 h 645240"/>
              <a:gd name="connsiteX7" fmla="*/ 403626 w 11686032"/>
              <a:gd name="connsiteY7" fmla="*/ 274127 h 645240"/>
              <a:gd name="connsiteX8" fmla="*/ 322620 w 11686032"/>
              <a:gd name="connsiteY8" fmla="*/ 0 h 645240"/>
              <a:gd name="connsiteX9" fmla="*/ 11363412 w 11686032"/>
              <a:gd name="connsiteY9" fmla="*/ 0 h 645240"/>
              <a:gd name="connsiteX10" fmla="*/ 11686032 w 11686032"/>
              <a:gd name="connsiteY10" fmla="*/ 322620 h 645240"/>
              <a:gd name="connsiteX11" fmla="*/ 11363412 w 11686032"/>
              <a:gd name="connsiteY11" fmla="*/ 645240 h 645240"/>
              <a:gd name="connsiteX12" fmla="*/ 322620 w 11686032"/>
              <a:gd name="connsiteY12" fmla="*/ 645240 h 645240"/>
              <a:gd name="connsiteX13" fmla="*/ 0 w 11686032"/>
              <a:gd name="connsiteY13" fmla="*/ 322620 h 645240"/>
              <a:gd name="connsiteX14" fmla="*/ 322620 w 11686032"/>
              <a:gd name="connsiteY14" fmla="*/ 0 h 64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86032" h="645240">
                <a:moveTo>
                  <a:pt x="355133" y="48300"/>
                </a:moveTo>
                <a:lnTo>
                  <a:pt x="306640" y="274127"/>
                </a:lnTo>
                <a:lnTo>
                  <a:pt x="80813" y="322620"/>
                </a:lnTo>
                <a:lnTo>
                  <a:pt x="306640" y="371113"/>
                </a:lnTo>
                <a:lnTo>
                  <a:pt x="355133" y="596940"/>
                </a:lnTo>
                <a:lnTo>
                  <a:pt x="403626" y="371113"/>
                </a:lnTo>
                <a:lnTo>
                  <a:pt x="629453" y="322620"/>
                </a:lnTo>
                <a:lnTo>
                  <a:pt x="403626" y="274127"/>
                </a:lnTo>
                <a:close/>
                <a:moveTo>
                  <a:pt x="322620" y="0"/>
                </a:moveTo>
                <a:lnTo>
                  <a:pt x="11363412" y="0"/>
                </a:lnTo>
                <a:cubicBezTo>
                  <a:pt x="11541590" y="0"/>
                  <a:pt x="11686032" y="144442"/>
                  <a:pt x="11686032" y="322620"/>
                </a:cubicBezTo>
                <a:cubicBezTo>
                  <a:pt x="11686032" y="500798"/>
                  <a:pt x="11541590" y="645240"/>
                  <a:pt x="11363412" y="645240"/>
                </a:cubicBezTo>
                <a:lnTo>
                  <a:pt x="322620" y="645240"/>
                </a:lnTo>
                <a:cubicBezTo>
                  <a:pt x="144442" y="645240"/>
                  <a:pt x="0" y="500798"/>
                  <a:pt x="0" y="322620"/>
                </a:cubicBezTo>
                <a:cubicBezTo>
                  <a:pt x="0" y="144442"/>
                  <a:pt x="144442" y="0"/>
                  <a:pt x="322620" y="0"/>
                </a:cubicBezTo>
                <a:close/>
              </a:path>
            </a:pathLst>
          </a:custGeom>
          <a:gradFill flip="none" rotWithShape="1">
            <a:gsLst>
              <a:gs pos="0">
                <a:srgbClr val="FAF1DA"/>
              </a:gs>
              <a:gs pos="100000">
                <a:schemeClr val="accent3">
                  <a:lumMod val="20000"/>
                  <a:lumOff val="80000"/>
                </a:schemeClr>
              </a:gs>
            </a:gsLst>
            <a:lin ang="5400000" scaled="1"/>
            <a:tileRect/>
          </a:gradFill>
          <a:ln w="28575">
            <a:gradFill>
              <a:gsLst>
                <a:gs pos="0">
                  <a:srgbClr val="F2D57E"/>
                </a:gs>
                <a:gs pos="100000">
                  <a:schemeClr val="accent3"/>
                </a:gs>
              </a:gsLst>
              <a:lin ang="5400000" scaled="1"/>
            </a:gradFill>
          </a:ln>
        </p:spPr>
        <p:style>
          <a:lnRef idx="1">
            <a:schemeClr val="accent1"/>
          </a:lnRef>
          <a:fillRef idx="3">
            <a:schemeClr val="accent1"/>
          </a:fillRef>
          <a:effectRef idx="2">
            <a:schemeClr val="accent1"/>
          </a:effectRef>
          <a:fontRef idx="minor">
            <a:schemeClr val="lt1"/>
          </a:fontRef>
        </p:style>
        <p:txBody>
          <a:bodyPr wrap="square" lIns="822960" tIns="91440" rIns="91440" rtlCol="0" anchor="ctr">
            <a:noAutofit/>
          </a:bodyPr>
          <a:lstStyle/>
          <a:p>
            <a:pPr>
              <a:spcBef>
                <a:spcPts val="1200"/>
              </a:spcBef>
            </a:pPr>
            <a:r>
              <a:rPr lang="en-US" sz="2000" dirty="0">
                <a:solidFill>
                  <a:srgbClr val="333333"/>
                </a:solidFill>
              </a:rPr>
              <a:t>Opportunistic reminders at routine health visits may improve introduction of allergic foods </a:t>
            </a:r>
          </a:p>
        </p:txBody>
      </p:sp>
      <p:sp>
        <p:nvSpPr>
          <p:cNvPr id="2" name="Freeform: Shape 9">
            <a:extLst>
              <a:ext uri="{FF2B5EF4-FFF2-40B4-BE49-F238E27FC236}">
                <a16:creationId xmlns:a16="http://schemas.microsoft.com/office/drawing/2014/main" id="{628BE45B-6EA2-92BE-7362-C9B4D7367391}"/>
              </a:ext>
            </a:extLst>
          </p:cNvPr>
          <p:cNvSpPr/>
          <p:nvPr/>
        </p:nvSpPr>
        <p:spPr>
          <a:xfrm>
            <a:off x="768855" y="3547059"/>
            <a:ext cx="11170162" cy="645240"/>
          </a:xfrm>
          <a:custGeom>
            <a:avLst/>
            <a:gdLst>
              <a:gd name="connsiteX0" fmla="*/ 355133 w 11686032"/>
              <a:gd name="connsiteY0" fmla="*/ 48300 h 645240"/>
              <a:gd name="connsiteX1" fmla="*/ 306640 w 11686032"/>
              <a:gd name="connsiteY1" fmla="*/ 274127 h 645240"/>
              <a:gd name="connsiteX2" fmla="*/ 80813 w 11686032"/>
              <a:gd name="connsiteY2" fmla="*/ 322620 h 645240"/>
              <a:gd name="connsiteX3" fmla="*/ 306640 w 11686032"/>
              <a:gd name="connsiteY3" fmla="*/ 371113 h 645240"/>
              <a:gd name="connsiteX4" fmla="*/ 355133 w 11686032"/>
              <a:gd name="connsiteY4" fmla="*/ 596940 h 645240"/>
              <a:gd name="connsiteX5" fmla="*/ 403626 w 11686032"/>
              <a:gd name="connsiteY5" fmla="*/ 371113 h 645240"/>
              <a:gd name="connsiteX6" fmla="*/ 629453 w 11686032"/>
              <a:gd name="connsiteY6" fmla="*/ 322620 h 645240"/>
              <a:gd name="connsiteX7" fmla="*/ 403626 w 11686032"/>
              <a:gd name="connsiteY7" fmla="*/ 274127 h 645240"/>
              <a:gd name="connsiteX8" fmla="*/ 322620 w 11686032"/>
              <a:gd name="connsiteY8" fmla="*/ 0 h 645240"/>
              <a:gd name="connsiteX9" fmla="*/ 11363412 w 11686032"/>
              <a:gd name="connsiteY9" fmla="*/ 0 h 645240"/>
              <a:gd name="connsiteX10" fmla="*/ 11686032 w 11686032"/>
              <a:gd name="connsiteY10" fmla="*/ 322620 h 645240"/>
              <a:gd name="connsiteX11" fmla="*/ 11363412 w 11686032"/>
              <a:gd name="connsiteY11" fmla="*/ 645240 h 645240"/>
              <a:gd name="connsiteX12" fmla="*/ 322620 w 11686032"/>
              <a:gd name="connsiteY12" fmla="*/ 645240 h 645240"/>
              <a:gd name="connsiteX13" fmla="*/ 0 w 11686032"/>
              <a:gd name="connsiteY13" fmla="*/ 322620 h 645240"/>
              <a:gd name="connsiteX14" fmla="*/ 322620 w 11686032"/>
              <a:gd name="connsiteY14" fmla="*/ 0 h 64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86032" h="645240">
                <a:moveTo>
                  <a:pt x="355133" y="48300"/>
                </a:moveTo>
                <a:lnTo>
                  <a:pt x="306640" y="274127"/>
                </a:lnTo>
                <a:lnTo>
                  <a:pt x="80813" y="322620"/>
                </a:lnTo>
                <a:lnTo>
                  <a:pt x="306640" y="371113"/>
                </a:lnTo>
                <a:lnTo>
                  <a:pt x="355133" y="596940"/>
                </a:lnTo>
                <a:lnTo>
                  <a:pt x="403626" y="371113"/>
                </a:lnTo>
                <a:lnTo>
                  <a:pt x="629453" y="322620"/>
                </a:lnTo>
                <a:lnTo>
                  <a:pt x="403626" y="274127"/>
                </a:lnTo>
                <a:close/>
                <a:moveTo>
                  <a:pt x="322620" y="0"/>
                </a:moveTo>
                <a:lnTo>
                  <a:pt x="11363412" y="0"/>
                </a:lnTo>
                <a:cubicBezTo>
                  <a:pt x="11541590" y="0"/>
                  <a:pt x="11686032" y="144442"/>
                  <a:pt x="11686032" y="322620"/>
                </a:cubicBezTo>
                <a:cubicBezTo>
                  <a:pt x="11686032" y="500798"/>
                  <a:pt x="11541590" y="645240"/>
                  <a:pt x="11363412" y="645240"/>
                </a:cubicBezTo>
                <a:lnTo>
                  <a:pt x="322620" y="645240"/>
                </a:lnTo>
                <a:cubicBezTo>
                  <a:pt x="144442" y="645240"/>
                  <a:pt x="0" y="500798"/>
                  <a:pt x="0" y="322620"/>
                </a:cubicBezTo>
                <a:cubicBezTo>
                  <a:pt x="0" y="144442"/>
                  <a:pt x="144442" y="0"/>
                  <a:pt x="322620" y="0"/>
                </a:cubicBezTo>
                <a:close/>
              </a:path>
            </a:pathLst>
          </a:custGeom>
          <a:gradFill flip="none" rotWithShape="1">
            <a:gsLst>
              <a:gs pos="0">
                <a:srgbClr val="FAF1DA"/>
              </a:gs>
              <a:gs pos="100000">
                <a:schemeClr val="accent3">
                  <a:lumMod val="20000"/>
                  <a:lumOff val="80000"/>
                </a:schemeClr>
              </a:gs>
            </a:gsLst>
            <a:lin ang="5400000" scaled="1"/>
            <a:tileRect/>
          </a:gradFill>
          <a:ln w="28575">
            <a:gradFill>
              <a:gsLst>
                <a:gs pos="0">
                  <a:srgbClr val="F2D57E"/>
                </a:gs>
                <a:gs pos="100000">
                  <a:schemeClr val="accent3"/>
                </a:gs>
              </a:gsLst>
              <a:lin ang="5400000" scaled="1"/>
            </a:gradFill>
          </a:ln>
        </p:spPr>
        <p:style>
          <a:lnRef idx="1">
            <a:schemeClr val="accent1"/>
          </a:lnRef>
          <a:fillRef idx="3">
            <a:schemeClr val="accent1"/>
          </a:fillRef>
          <a:effectRef idx="2">
            <a:schemeClr val="accent1"/>
          </a:effectRef>
          <a:fontRef idx="minor">
            <a:schemeClr val="lt1"/>
          </a:fontRef>
        </p:style>
        <p:txBody>
          <a:bodyPr wrap="square" lIns="822960" tIns="91440" rIns="91440" rtlCol="0" anchor="ctr">
            <a:noAutofit/>
          </a:bodyPr>
          <a:lstStyle/>
          <a:p>
            <a:pPr>
              <a:spcBef>
                <a:spcPts val="1200"/>
              </a:spcBef>
            </a:pPr>
            <a:r>
              <a:rPr lang="en-US" sz="2000" dirty="0">
                <a:solidFill>
                  <a:srgbClr val="333333"/>
                </a:solidFill>
              </a:rPr>
              <a:t>Technology with reminders can be leveraged to  improve introduction of allergic foods </a:t>
            </a:r>
          </a:p>
        </p:txBody>
      </p:sp>
    </p:spTree>
    <p:extLst>
      <p:ext uri="{BB962C8B-B14F-4D97-AF65-F5344CB8AC3E}">
        <p14:creationId xmlns:p14="http://schemas.microsoft.com/office/powerpoint/2010/main" val="24074334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B2E286-13EB-49BE-B070-538917A08470}"/>
              </a:ext>
            </a:extLst>
          </p:cNvPr>
          <p:cNvSpPr>
            <a:spLocks noGrp="1"/>
          </p:cNvSpPr>
          <p:nvPr>
            <p:ph type="title"/>
          </p:nvPr>
        </p:nvSpPr>
        <p:spPr/>
        <p:txBody>
          <a:bodyPr/>
          <a:lstStyle/>
          <a:p>
            <a:r>
              <a:rPr lang="en-US" b="0" dirty="0">
                <a:latin typeface="+mn-lt"/>
              </a:rPr>
              <a:t>Presentation Objectives</a:t>
            </a:r>
          </a:p>
        </p:txBody>
      </p:sp>
      <p:sp>
        <p:nvSpPr>
          <p:cNvPr id="14" name="Freeform: Shape 13">
            <a:extLst>
              <a:ext uri="{FF2B5EF4-FFF2-40B4-BE49-F238E27FC236}">
                <a16:creationId xmlns:a16="http://schemas.microsoft.com/office/drawing/2014/main" id="{A0386CA3-655A-40EF-A08E-36CBCD3CE71C}"/>
              </a:ext>
            </a:extLst>
          </p:cNvPr>
          <p:cNvSpPr/>
          <p:nvPr/>
        </p:nvSpPr>
        <p:spPr>
          <a:xfrm>
            <a:off x="292716" y="1863174"/>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accent3"/>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573D"/>
              </a:solidFill>
              <a:effectLst/>
              <a:uLnTx/>
              <a:uFillTx/>
              <a:latin typeface="Aptos"/>
              <a:ea typeface="+mn-ea"/>
              <a:cs typeface="Aptos Serif"/>
            </a:endParaRPr>
          </a:p>
        </p:txBody>
      </p:sp>
      <p:sp>
        <p:nvSpPr>
          <p:cNvPr id="10" name="Freeform: Shape 9">
            <a:extLst>
              <a:ext uri="{FF2B5EF4-FFF2-40B4-BE49-F238E27FC236}">
                <a16:creationId xmlns:a16="http://schemas.microsoft.com/office/drawing/2014/main" id="{915F9F0F-B54F-420C-AE86-12C0877B7FCA}"/>
              </a:ext>
            </a:extLst>
          </p:cNvPr>
          <p:cNvSpPr/>
          <p:nvPr/>
        </p:nvSpPr>
        <p:spPr>
          <a:xfrm>
            <a:off x="723117" y="1800851"/>
            <a:ext cx="11217046" cy="100584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accent3"/>
              </a:gs>
              <a:gs pos="3000">
                <a:schemeClr val="bg1"/>
              </a:gs>
            </a:gsLst>
            <a:lin ang="0" scaled="0"/>
          </a:gradFill>
          <a:ln w="12700">
            <a:solidFill>
              <a:schemeClr val="accent3"/>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pPr marR="0" algn="l">
              <a:lnSpc>
                <a:spcPct val="100000"/>
              </a:lnSpc>
              <a:spcBef>
                <a:spcPts val="0"/>
              </a:spcBef>
              <a:spcAft>
                <a:spcPts val="0"/>
              </a:spcAft>
            </a:pPr>
            <a:r>
              <a:rPr lang="en-SG" sz="2000" u="none" strike="noStrike" dirty="0">
                <a:solidFill>
                  <a:srgbClr val="36573D"/>
                </a:solidFill>
                <a:effectLst/>
              </a:rPr>
              <a:t>Appreciate why current evidence-based guidelines changed regarding prior advice surrounding introduction of allergenic foods</a:t>
            </a:r>
          </a:p>
        </p:txBody>
      </p:sp>
      <p:sp>
        <p:nvSpPr>
          <p:cNvPr id="15" name="Freeform: Shape 14">
            <a:extLst>
              <a:ext uri="{FF2B5EF4-FFF2-40B4-BE49-F238E27FC236}">
                <a16:creationId xmlns:a16="http://schemas.microsoft.com/office/drawing/2014/main" id="{7D5583C0-3026-4D64-B225-E6E2A5C212BE}"/>
              </a:ext>
            </a:extLst>
          </p:cNvPr>
          <p:cNvSpPr/>
          <p:nvPr/>
        </p:nvSpPr>
        <p:spPr>
          <a:xfrm>
            <a:off x="292716" y="3341566"/>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accent3"/>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573D"/>
              </a:solidFill>
              <a:effectLst/>
              <a:uLnTx/>
              <a:uFillTx/>
              <a:latin typeface="Aptos"/>
              <a:ea typeface="+mn-ea"/>
              <a:cs typeface="Aptos Serif"/>
            </a:endParaRPr>
          </a:p>
        </p:txBody>
      </p:sp>
      <p:sp>
        <p:nvSpPr>
          <p:cNvPr id="2" name="Freeform: Shape 1">
            <a:extLst>
              <a:ext uri="{FF2B5EF4-FFF2-40B4-BE49-F238E27FC236}">
                <a16:creationId xmlns:a16="http://schemas.microsoft.com/office/drawing/2014/main" id="{6ABECC2B-F605-60B8-83C8-E19FB2980FE8}"/>
              </a:ext>
            </a:extLst>
          </p:cNvPr>
          <p:cNvSpPr/>
          <p:nvPr/>
        </p:nvSpPr>
        <p:spPr>
          <a:xfrm>
            <a:off x="723117" y="3253364"/>
            <a:ext cx="11217046" cy="100584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accent3"/>
              </a:gs>
              <a:gs pos="3000">
                <a:schemeClr val="bg1"/>
              </a:gs>
            </a:gsLst>
            <a:lin ang="0" scaled="0"/>
          </a:gradFill>
          <a:ln w="12700">
            <a:solidFill>
              <a:schemeClr val="accent3"/>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pPr marR="0" algn="l">
              <a:lnSpc>
                <a:spcPct val="100000"/>
              </a:lnSpc>
              <a:spcBef>
                <a:spcPts val="0"/>
              </a:spcBef>
              <a:spcAft>
                <a:spcPts val="0"/>
              </a:spcAft>
            </a:pPr>
            <a:r>
              <a:rPr lang="en-SG" sz="2000" u="none" strike="noStrike" dirty="0">
                <a:solidFill>
                  <a:srgbClr val="36573D"/>
                </a:solidFill>
                <a:effectLst/>
              </a:rPr>
              <a:t>Discuss common concerns with parents regarding risk for allergic reactions in infants</a:t>
            </a:r>
          </a:p>
        </p:txBody>
      </p:sp>
      <p:sp>
        <p:nvSpPr>
          <p:cNvPr id="3" name="Freeform: Shape 2">
            <a:extLst>
              <a:ext uri="{FF2B5EF4-FFF2-40B4-BE49-F238E27FC236}">
                <a16:creationId xmlns:a16="http://schemas.microsoft.com/office/drawing/2014/main" id="{906DA802-67E0-ED66-0036-0E11C3E60AF4}"/>
              </a:ext>
            </a:extLst>
          </p:cNvPr>
          <p:cNvSpPr/>
          <p:nvPr/>
        </p:nvSpPr>
        <p:spPr>
          <a:xfrm>
            <a:off x="254924" y="4703334"/>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accent3"/>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6573D"/>
              </a:solidFill>
              <a:effectLst/>
              <a:uLnTx/>
              <a:uFillTx/>
              <a:latin typeface="Aptos"/>
              <a:ea typeface="+mn-ea"/>
              <a:cs typeface="Aptos Serif"/>
            </a:endParaRPr>
          </a:p>
        </p:txBody>
      </p:sp>
      <p:sp>
        <p:nvSpPr>
          <p:cNvPr id="4" name="Freeform: Shape 3">
            <a:extLst>
              <a:ext uri="{FF2B5EF4-FFF2-40B4-BE49-F238E27FC236}">
                <a16:creationId xmlns:a16="http://schemas.microsoft.com/office/drawing/2014/main" id="{588D5E93-EA40-28C8-CDB3-33EAF86B751D}"/>
              </a:ext>
            </a:extLst>
          </p:cNvPr>
          <p:cNvSpPr/>
          <p:nvPr/>
        </p:nvSpPr>
        <p:spPr>
          <a:xfrm>
            <a:off x="685325" y="4615132"/>
            <a:ext cx="11217046" cy="100584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accent3"/>
              </a:gs>
              <a:gs pos="3000">
                <a:schemeClr val="bg1"/>
              </a:gs>
            </a:gsLst>
            <a:lin ang="0" scaled="0"/>
          </a:gradFill>
          <a:ln w="12700">
            <a:solidFill>
              <a:schemeClr val="accent3"/>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pPr marR="0" algn="l">
              <a:lnSpc>
                <a:spcPct val="100000"/>
              </a:lnSpc>
              <a:spcBef>
                <a:spcPts val="0"/>
              </a:spcBef>
              <a:spcAft>
                <a:spcPts val="0"/>
              </a:spcAft>
            </a:pPr>
            <a:r>
              <a:rPr lang="en-SG" sz="2000" u="none" strike="noStrike" dirty="0">
                <a:solidFill>
                  <a:srgbClr val="36573D"/>
                </a:solidFill>
                <a:effectLst/>
              </a:rPr>
              <a:t>Implement proactive discussions into clinical encounters at infant well child visits</a:t>
            </a:r>
            <a:endParaRPr lang="en-AU" sz="2400" dirty="0">
              <a:solidFill>
                <a:srgbClr val="36573D"/>
              </a:solidFill>
              <a:ea typeface="Calibri" panose="020F0502020204030204" pitchFamily="34" charset="0"/>
            </a:endParaRPr>
          </a:p>
        </p:txBody>
      </p:sp>
    </p:spTree>
    <p:extLst>
      <p:ext uri="{BB962C8B-B14F-4D97-AF65-F5344CB8AC3E}">
        <p14:creationId xmlns:p14="http://schemas.microsoft.com/office/powerpoint/2010/main" val="3447850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81BC-892B-5E5A-9A25-566D8D3839F2}"/>
              </a:ext>
            </a:extLst>
          </p:cNvPr>
          <p:cNvSpPr txBox="1">
            <a:spLocks/>
          </p:cNvSpPr>
          <p:nvPr/>
        </p:nvSpPr>
        <p:spPr>
          <a:xfrm>
            <a:off x="557561" y="462486"/>
            <a:ext cx="11438843" cy="786062"/>
          </a:xfrm>
          <a:prstGeom prst="rect">
            <a:avLst/>
          </a:prstGeom>
        </p:spPr>
        <p:txBody>
          <a:bodyPr/>
          <a:lstStyle>
            <a:lvl1pPr algn="l" defTabSz="914400" rtl="0" eaLnBrk="1" latinLnBrk="0" hangingPunct="1">
              <a:lnSpc>
                <a:spcPct val="90000"/>
              </a:lnSpc>
              <a:spcBef>
                <a:spcPct val="0"/>
              </a:spcBef>
              <a:buNone/>
              <a:defRPr sz="4000" kern="1200">
                <a:solidFill>
                  <a:srgbClr val="56585A"/>
                </a:solidFill>
                <a:latin typeface="Trebuchet MS"/>
                <a:ea typeface="+mj-ea"/>
                <a:cs typeface="Trebuchet MS"/>
              </a:defRPr>
            </a:lvl1pPr>
          </a:lstStyle>
          <a:p>
            <a:r>
              <a:rPr lang="en-AU" sz="3600" dirty="0">
                <a:solidFill>
                  <a:srgbClr val="333333"/>
                </a:solidFill>
                <a:latin typeface="+mn-lt"/>
                <a:cs typeface="+mj-cs"/>
              </a:rPr>
              <a:t>AAP Allergy Prevention Advice – 2000</a:t>
            </a:r>
          </a:p>
        </p:txBody>
      </p:sp>
      <p:sp>
        <p:nvSpPr>
          <p:cNvPr id="3" name="TextBox 2">
            <a:extLst>
              <a:ext uri="{FF2B5EF4-FFF2-40B4-BE49-F238E27FC236}">
                <a16:creationId xmlns:a16="http://schemas.microsoft.com/office/drawing/2014/main" id="{3DB21CAB-8CF4-33E8-D1BD-24921F331131}"/>
              </a:ext>
            </a:extLst>
          </p:cNvPr>
          <p:cNvSpPr txBox="1"/>
          <p:nvPr/>
        </p:nvSpPr>
        <p:spPr>
          <a:xfrm>
            <a:off x="557561" y="1490008"/>
            <a:ext cx="10587285" cy="2809039"/>
          </a:xfrm>
          <a:prstGeom prst="rect">
            <a:avLst/>
          </a:prstGeom>
          <a:noFill/>
        </p:spPr>
        <p:txBody>
          <a:bodyPr wrap="square">
            <a:spAutoFit/>
          </a:bodyPr>
          <a:lstStyle/>
          <a:p>
            <a:r>
              <a:rPr lang="en-SG" sz="2400" dirty="0">
                <a:solidFill>
                  <a:srgbClr val="333333"/>
                </a:solidFill>
              </a:rPr>
              <a:t>AAP recommendations published in 2000… </a:t>
            </a:r>
            <a:r>
              <a:rPr lang="en-SG" sz="2400" b="1" u="sng" dirty="0">
                <a:solidFill>
                  <a:srgbClr val="333333"/>
                </a:solidFill>
              </a:rPr>
              <a:t>delayed introduction</a:t>
            </a:r>
            <a:r>
              <a:rPr lang="en-SG" sz="2400" dirty="0">
                <a:solidFill>
                  <a:srgbClr val="333333"/>
                </a:solidFill>
              </a:rPr>
              <a:t> of the </a:t>
            </a:r>
            <a:r>
              <a:rPr lang="en-SG" sz="2400" b="1" dirty="0">
                <a:solidFill>
                  <a:srgbClr val="333333"/>
                </a:solidFill>
              </a:rPr>
              <a:t>highly allergenic foods in infants at high risk for allergic disease</a:t>
            </a:r>
            <a:r>
              <a:rPr lang="en-SG" sz="2400" dirty="0">
                <a:solidFill>
                  <a:srgbClr val="333333"/>
                </a:solidFill>
              </a:rPr>
              <a:t> to prevent the development of future allergy: </a:t>
            </a:r>
          </a:p>
          <a:p>
            <a:pPr marL="800100" lvl="1" indent="-342900">
              <a:lnSpc>
                <a:spcPct val="150000"/>
              </a:lnSpc>
              <a:buFont typeface="Arial" panose="020B0604020202020204" pitchFamily="34" charset="0"/>
              <a:buChar char="•"/>
            </a:pPr>
            <a:r>
              <a:rPr lang="en-SG" sz="2400" dirty="0">
                <a:solidFill>
                  <a:srgbClr val="333333"/>
                </a:solidFill>
              </a:rPr>
              <a:t>cow’s milk until age 1 year; </a:t>
            </a:r>
          </a:p>
          <a:p>
            <a:pPr marL="800100" lvl="1" indent="-342900">
              <a:lnSpc>
                <a:spcPct val="150000"/>
              </a:lnSpc>
              <a:buFont typeface="Arial" panose="020B0604020202020204" pitchFamily="34" charset="0"/>
              <a:buChar char="•"/>
            </a:pPr>
            <a:r>
              <a:rPr lang="en-SG" sz="2400" dirty="0">
                <a:solidFill>
                  <a:srgbClr val="333333"/>
                </a:solidFill>
              </a:rPr>
              <a:t>egg until age 2 years; </a:t>
            </a:r>
          </a:p>
          <a:p>
            <a:pPr marL="800100" lvl="1" indent="-342900">
              <a:lnSpc>
                <a:spcPct val="150000"/>
              </a:lnSpc>
              <a:buFont typeface="Arial" panose="020B0604020202020204" pitchFamily="34" charset="0"/>
              <a:buChar char="•"/>
            </a:pPr>
            <a:r>
              <a:rPr lang="en-SG" sz="2400" dirty="0">
                <a:solidFill>
                  <a:srgbClr val="333333"/>
                </a:solidFill>
              </a:rPr>
              <a:t>peanuts, tree nuts, and fish until age 3 years</a:t>
            </a:r>
            <a:endParaRPr lang="en-US" sz="2400" dirty="0">
              <a:solidFill>
                <a:srgbClr val="333333"/>
              </a:solidFill>
            </a:endParaRPr>
          </a:p>
        </p:txBody>
      </p:sp>
      <p:sp>
        <p:nvSpPr>
          <p:cNvPr id="4" name="TextBox 3">
            <a:extLst>
              <a:ext uri="{FF2B5EF4-FFF2-40B4-BE49-F238E27FC236}">
                <a16:creationId xmlns:a16="http://schemas.microsoft.com/office/drawing/2014/main" id="{043F8D97-D1C1-00FB-1168-42C1EC36A491}"/>
              </a:ext>
            </a:extLst>
          </p:cNvPr>
          <p:cNvSpPr txBox="1"/>
          <p:nvPr/>
        </p:nvSpPr>
        <p:spPr>
          <a:xfrm>
            <a:off x="3045619" y="6290412"/>
            <a:ext cx="6100762" cy="261610"/>
          </a:xfrm>
          <a:prstGeom prst="rect">
            <a:avLst/>
          </a:prstGeom>
          <a:noFill/>
        </p:spPr>
        <p:txBody>
          <a:bodyPr wrap="square">
            <a:spAutoFit/>
          </a:bodyPr>
          <a:lstStyle/>
          <a:p>
            <a:pPr algn="ctr"/>
            <a:r>
              <a:rPr lang="en-US" sz="1100" dirty="0">
                <a:solidFill>
                  <a:srgbClr val="212121"/>
                </a:solidFill>
                <a:effectLst/>
                <a:ea typeface="Aptos" panose="020B0004020202020204" pitchFamily="34" charset="0"/>
                <a:cs typeface="Times New Roman" panose="02020603050405020304" pitchFamily="18" charset="0"/>
              </a:rPr>
              <a:t>Greer Fret al. </a:t>
            </a:r>
            <a:r>
              <a:rPr lang="en-US" sz="1100" i="1" dirty="0">
                <a:effectLst/>
              </a:rPr>
              <a:t>Pediatrics</a:t>
            </a:r>
            <a:r>
              <a:rPr lang="en-US" sz="1100" dirty="0">
                <a:effectLst/>
              </a:rPr>
              <a:t>. 2008;121(1):183-191</a:t>
            </a:r>
            <a:r>
              <a:rPr lang="en-US" sz="1100" dirty="0">
                <a:solidFill>
                  <a:srgbClr val="333333"/>
                </a:solidFill>
              </a:rPr>
              <a:t>.</a:t>
            </a:r>
          </a:p>
        </p:txBody>
      </p:sp>
      <p:sp>
        <p:nvSpPr>
          <p:cNvPr id="8" name="Text Placeholder 7">
            <a:extLst>
              <a:ext uri="{FF2B5EF4-FFF2-40B4-BE49-F238E27FC236}">
                <a16:creationId xmlns:a16="http://schemas.microsoft.com/office/drawing/2014/main" id="{734B9BBA-4722-6F3D-8AFD-CD7BF8D926EF}"/>
              </a:ext>
            </a:extLst>
          </p:cNvPr>
          <p:cNvSpPr>
            <a:spLocks noGrp="1"/>
          </p:cNvSpPr>
          <p:nvPr>
            <p:ph type="body" sz="quarter" idx="11"/>
          </p:nvPr>
        </p:nvSpPr>
        <p:spPr/>
        <p:txBody>
          <a:bodyPr/>
          <a:lstStyle/>
          <a:p>
            <a:pPr marL="0" indent="0">
              <a:buNone/>
            </a:pPr>
            <a:r>
              <a:rPr lang="en-US" dirty="0"/>
              <a:t>AAP, American Academy of Pediatrics </a:t>
            </a:r>
          </a:p>
        </p:txBody>
      </p:sp>
    </p:spTree>
    <p:extLst>
      <p:ext uri="{BB962C8B-B14F-4D97-AF65-F5344CB8AC3E}">
        <p14:creationId xmlns:p14="http://schemas.microsoft.com/office/powerpoint/2010/main" val="15575226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A164-38D8-B162-7F93-F30ACE4F68A8}"/>
              </a:ext>
            </a:extLst>
          </p:cNvPr>
          <p:cNvSpPr txBox="1">
            <a:spLocks/>
          </p:cNvSpPr>
          <p:nvPr/>
        </p:nvSpPr>
        <p:spPr>
          <a:xfrm>
            <a:off x="579863" y="462486"/>
            <a:ext cx="11416541" cy="786062"/>
          </a:xfrm>
          <a:prstGeom prst="rect">
            <a:avLst/>
          </a:prstGeom>
        </p:spPr>
        <p:txBody>
          <a:bodyPr/>
          <a:lstStyle>
            <a:lvl1pPr algn="l" defTabSz="914400" rtl="0" eaLnBrk="1" latinLnBrk="0" hangingPunct="1">
              <a:lnSpc>
                <a:spcPct val="90000"/>
              </a:lnSpc>
              <a:spcBef>
                <a:spcPct val="0"/>
              </a:spcBef>
              <a:buNone/>
              <a:defRPr sz="4000" kern="1200">
                <a:solidFill>
                  <a:srgbClr val="56585A"/>
                </a:solidFill>
                <a:latin typeface="Trebuchet MS"/>
                <a:ea typeface="+mj-ea"/>
                <a:cs typeface="Trebuchet MS"/>
              </a:defRPr>
            </a:lvl1pPr>
          </a:lstStyle>
          <a:p>
            <a:r>
              <a:rPr lang="en-AU" sz="3200" dirty="0">
                <a:solidFill>
                  <a:srgbClr val="333333"/>
                </a:solidFill>
                <a:latin typeface="+mn-lt"/>
                <a:cs typeface="+mj-cs"/>
              </a:rPr>
              <a:t>AAP Allergy Prevention Advice – 2008</a:t>
            </a:r>
          </a:p>
        </p:txBody>
      </p:sp>
      <p:sp>
        <p:nvSpPr>
          <p:cNvPr id="4" name="TextBox 3">
            <a:extLst>
              <a:ext uri="{FF2B5EF4-FFF2-40B4-BE49-F238E27FC236}">
                <a16:creationId xmlns:a16="http://schemas.microsoft.com/office/drawing/2014/main" id="{0275435A-BC30-A488-19E1-49F8BC204A30}"/>
              </a:ext>
            </a:extLst>
          </p:cNvPr>
          <p:cNvSpPr txBox="1"/>
          <p:nvPr/>
        </p:nvSpPr>
        <p:spPr>
          <a:xfrm>
            <a:off x="579863" y="1028343"/>
            <a:ext cx="10621537" cy="5262979"/>
          </a:xfrm>
          <a:prstGeom prst="rect">
            <a:avLst/>
          </a:prstGeom>
          <a:noFill/>
        </p:spPr>
        <p:txBody>
          <a:bodyPr wrap="square">
            <a:spAutoFit/>
          </a:bodyPr>
          <a:lstStyle/>
          <a:p>
            <a:pPr marL="342900" indent="-342900">
              <a:buFont typeface="Arial" panose="020B0604020202020204" pitchFamily="34" charset="0"/>
              <a:buChar char="•"/>
            </a:pPr>
            <a:r>
              <a:rPr lang="en-SG" sz="2400" dirty="0">
                <a:solidFill>
                  <a:srgbClr val="333333"/>
                </a:solidFill>
              </a:rPr>
              <a:t>AAP Committee on Nutrition and Section on Allergy and Immunology Clinical Report 2008</a:t>
            </a:r>
            <a:r>
              <a:rPr lang="en-SG" sz="2400" baseline="30000" dirty="0">
                <a:solidFill>
                  <a:srgbClr val="333333"/>
                </a:solidFill>
              </a:rPr>
              <a:t>1</a:t>
            </a:r>
            <a:r>
              <a:rPr lang="en-SG" sz="2400" dirty="0">
                <a:solidFill>
                  <a:srgbClr val="333333"/>
                </a:solidFill>
              </a:rPr>
              <a:t>… </a:t>
            </a:r>
            <a:r>
              <a:rPr lang="en-SG" sz="2400" b="1" dirty="0">
                <a:solidFill>
                  <a:srgbClr val="333333"/>
                </a:solidFill>
              </a:rPr>
              <a:t>no convincing evidence for delaying the introduction of specific highly allergenic food </a:t>
            </a:r>
          </a:p>
          <a:p>
            <a:pPr marL="342900" indent="-342900">
              <a:buFont typeface="Arial" panose="020B0604020202020204" pitchFamily="34" charset="0"/>
              <a:buChar char="•"/>
            </a:pPr>
            <a:endParaRPr lang="en-SG" sz="2400" b="1" dirty="0">
              <a:solidFill>
                <a:srgbClr val="333333"/>
              </a:solidFill>
            </a:endParaRPr>
          </a:p>
          <a:p>
            <a:pPr marL="342900" indent="-342900">
              <a:buFont typeface="Arial" panose="020B0604020202020204" pitchFamily="34" charset="0"/>
              <a:buChar char="•"/>
            </a:pPr>
            <a:r>
              <a:rPr lang="en-SG" sz="2400" dirty="0">
                <a:solidFill>
                  <a:srgbClr val="333333"/>
                </a:solidFill>
              </a:rPr>
              <a:t>AAAAI Adverse Reactions to Foods Committee 2012</a:t>
            </a:r>
            <a:r>
              <a:rPr lang="en-SG" sz="2400" baseline="30000" dirty="0">
                <a:solidFill>
                  <a:srgbClr val="333333"/>
                </a:solidFill>
              </a:rPr>
              <a:t>2</a:t>
            </a:r>
            <a:r>
              <a:rPr lang="en-SG" sz="2400" dirty="0">
                <a:solidFill>
                  <a:srgbClr val="333333"/>
                </a:solidFill>
              </a:rPr>
              <a:t>… recommendations on </a:t>
            </a:r>
            <a:r>
              <a:rPr lang="en-SG" sz="2400" b="1" dirty="0">
                <a:solidFill>
                  <a:srgbClr val="333333"/>
                </a:solidFill>
              </a:rPr>
              <a:t>when and how to introduce the highly allergenic foods</a:t>
            </a:r>
            <a:endParaRPr lang="en-SG" sz="2400" dirty="0">
              <a:solidFill>
                <a:srgbClr val="333333"/>
              </a:solidFill>
            </a:endParaRPr>
          </a:p>
          <a:p>
            <a:pPr marL="914400" lvl="1" indent="-457200">
              <a:buFont typeface="Courier New" panose="02070309020205020404" pitchFamily="49" charset="0"/>
              <a:buChar char="o"/>
            </a:pPr>
            <a:r>
              <a:rPr lang="en-SG" sz="2400" dirty="0">
                <a:solidFill>
                  <a:srgbClr val="333333"/>
                </a:solidFill>
              </a:rPr>
              <a:t>Introducing complementary foods between 4 and 6 months of age, at a rate not faster than one new food every 3 to 5 days.</a:t>
            </a:r>
          </a:p>
          <a:p>
            <a:pPr marL="914400" lvl="1" indent="-457200">
              <a:buFont typeface="Courier New" panose="02070309020205020404" pitchFamily="49" charset="0"/>
              <a:buChar char="o"/>
            </a:pPr>
            <a:r>
              <a:rPr lang="en-SG" sz="2400" dirty="0">
                <a:solidFill>
                  <a:srgbClr val="333333"/>
                </a:solidFill>
              </a:rPr>
              <a:t>Highly allergenic foods may be introduced as complementary foods once a few typical complementary foods are tolerated</a:t>
            </a:r>
          </a:p>
          <a:p>
            <a:pPr marL="914400" lvl="1" indent="-457200">
              <a:buFont typeface="Courier New" panose="02070309020205020404" pitchFamily="49" charset="0"/>
              <a:buChar char="o"/>
            </a:pPr>
            <a:r>
              <a:rPr lang="en-SG" sz="2400" dirty="0">
                <a:solidFill>
                  <a:srgbClr val="333333"/>
                </a:solidFill>
              </a:rPr>
              <a:t>Offer an initial taste at home, rather than at day care or at a restaurant</a:t>
            </a:r>
          </a:p>
          <a:p>
            <a:pPr marL="914400" lvl="1" indent="-457200">
              <a:buFont typeface="Courier New" panose="02070309020205020404" pitchFamily="49" charset="0"/>
              <a:buChar char="o"/>
            </a:pPr>
            <a:r>
              <a:rPr lang="en-SG" sz="2400" dirty="0">
                <a:solidFill>
                  <a:srgbClr val="333333"/>
                </a:solidFill>
              </a:rPr>
              <a:t>If no apparent reaction, introduce in gradually increasing amounts</a:t>
            </a:r>
          </a:p>
          <a:p>
            <a:pPr marL="342900" indent="-342900">
              <a:buFont typeface="Arial" panose="020B0604020202020204" pitchFamily="34" charset="0"/>
              <a:buChar char="•"/>
            </a:pPr>
            <a:endParaRPr lang="en-US" sz="2400" b="1" dirty="0">
              <a:solidFill>
                <a:srgbClr val="333333"/>
              </a:solidFill>
            </a:endParaRPr>
          </a:p>
          <a:p>
            <a:endParaRPr lang="en-US" sz="2400" b="1" dirty="0">
              <a:solidFill>
                <a:srgbClr val="333333"/>
              </a:solidFill>
            </a:endParaRPr>
          </a:p>
        </p:txBody>
      </p:sp>
      <p:sp>
        <p:nvSpPr>
          <p:cNvPr id="5" name="TextBox 4">
            <a:extLst>
              <a:ext uri="{FF2B5EF4-FFF2-40B4-BE49-F238E27FC236}">
                <a16:creationId xmlns:a16="http://schemas.microsoft.com/office/drawing/2014/main" id="{4F6948D4-1292-BA13-5B1B-4CC624844937}"/>
              </a:ext>
            </a:extLst>
          </p:cNvPr>
          <p:cNvSpPr txBox="1"/>
          <p:nvPr/>
        </p:nvSpPr>
        <p:spPr>
          <a:xfrm>
            <a:off x="3816272" y="6234397"/>
            <a:ext cx="4559455" cy="461665"/>
          </a:xfrm>
          <a:prstGeom prst="rect">
            <a:avLst/>
          </a:prstGeom>
          <a:noFill/>
        </p:spPr>
        <p:txBody>
          <a:bodyPr wrap="square">
            <a:spAutoFit/>
          </a:bodyPr>
          <a:lstStyle/>
          <a:p>
            <a:r>
              <a:rPr lang="en-US" sz="1200" dirty="0">
                <a:solidFill>
                  <a:srgbClr val="333333"/>
                </a:solidFill>
              </a:rPr>
              <a:t>1</a:t>
            </a:r>
            <a:r>
              <a:rPr lang="en-US" sz="1200" dirty="0">
                <a:solidFill>
                  <a:srgbClr val="212121"/>
                </a:solidFill>
                <a:effectLst/>
                <a:ea typeface="Aptos" panose="020B0004020202020204" pitchFamily="34" charset="0"/>
                <a:cs typeface="Times New Roman" panose="02020603050405020304" pitchFamily="18" charset="0"/>
              </a:rPr>
              <a:t> Greer Fret al. </a:t>
            </a:r>
            <a:r>
              <a:rPr lang="en-US" sz="1200" i="1" dirty="0">
                <a:effectLst/>
              </a:rPr>
              <a:t>Pediatrics</a:t>
            </a:r>
            <a:r>
              <a:rPr lang="en-US" sz="1200" dirty="0">
                <a:effectLst/>
              </a:rPr>
              <a:t>. 2008;121(1):183-191 </a:t>
            </a:r>
          </a:p>
          <a:p>
            <a:pPr algn="ctr"/>
            <a:r>
              <a:rPr lang="en-US" sz="1200" dirty="0">
                <a:solidFill>
                  <a:srgbClr val="333333"/>
                </a:solidFill>
              </a:rPr>
              <a:t>2. Fleischer et al. J Allergy Clin Immunol: In Practice 2013;1:29-36)</a:t>
            </a:r>
          </a:p>
        </p:txBody>
      </p:sp>
      <p:sp>
        <p:nvSpPr>
          <p:cNvPr id="8" name="Text Placeholder 7">
            <a:extLst>
              <a:ext uri="{FF2B5EF4-FFF2-40B4-BE49-F238E27FC236}">
                <a16:creationId xmlns:a16="http://schemas.microsoft.com/office/drawing/2014/main" id="{8935D03C-5068-2C2A-37BE-F89DA0DBE59D}"/>
              </a:ext>
            </a:extLst>
          </p:cNvPr>
          <p:cNvSpPr>
            <a:spLocks noGrp="1"/>
          </p:cNvSpPr>
          <p:nvPr>
            <p:ph type="body" sz="quarter" idx="11"/>
          </p:nvPr>
        </p:nvSpPr>
        <p:spPr/>
        <p:txBody>
          <a:bodyPr/>
          <a:lstStyle/>
          <a:p>
            <a:pPr marL="0" indent="0">
              <a:buNone/>
            </a:pPr>
            <a:r>
              <a:rPr lang="en-US" sz="1100" dirty="0">
                <a:solidFill>
                  <a:srgbClr val="212121"/>
                </a:solidFill>
                <a:effectLst/>
                <a:ea typeface="Aptos" panose="020B0004020202020204" pitchFamily="34" charset="0"/>
                <a:cs typeface="Times New Roman" panose="02020603050405020304" pitchFamily="18" charset="0"/>
              </a:rPr>
              <a:t>AAP, American Academy of Pediatrics; AAAAI,, American Academy of Allergy, Asthma, and Immunology</a:t>
            </a:r>
            <a:endParaRPr lang="en-US" sz="1100" dirty="0"/>
          </a:p>
        </p:txBody>
      </p:sp>
    </p:spTree>
    <p:extLst>
      <p:ext uri="{BB962C8B-B14F-4D97-AF65-F5344CB8AC3E}">
        <p14:creationId xmlns:p14="http://schemas.microsoft.com/office/powerpoint/2010/main" val="1472755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6086-9DB5-E653-519B-29362E8869A4}"/>
              </a:ext>
            </a:extLst>
          </p:cNvPr>
          <p:cNvSpPr>
            <a:spLocks noGrp="1"/>
          </p:cNvSpPr>
          <p:nvPr>
            <p:ph type="title"/>
          </p:nvPr>
        </p:nvSpPr>
        <p:spPr/>
        <p:txBody>
          <a:bodyPr/>
          <a:lstStyle/>
          <a:p>
            <a:r>
              <a:rPr lang="en-US" dirty="0"/>
              <a:t>Pivoting Guidance Based on Reducing Allergy Prevalence </a:t>
            </a:r>
          </a:p>
        </p:txBody>
      </p:sp>
      <p:sp>
        <p:nvSpPr>
          <p:cNvPr id="4" name="Text Placeholder 3">
            <a:extLst>
              <a:ext uri="{FF2B5EF4-FFF2-40B4-BE49-F238E27FC236}">
                <a16:creationId xmlns:a16="http://schemas.microsoft.com/office/drawing/2014/main" id="{C0C792D0-5E62-ED3B-A3C3-A285A8E6B108}"/>
              </a:ext>
            </a:extLst>
          </p:cNvPr>
          <p:cNvSpPr>
            <a:spLocks noGrp="1"/>
          </p:cNvSpPr>
          <p:nvPr>
            <p:ph type="body" sz="quarter" idx="10"/>
          </p:nvPr>
        </p:nvSpPr>
        <p:spPr>
          <a:xfrm>
            <a:off x="4456118" y="6221277"/>
            <a:ext cx="3301855" cy="573663"/>
          </a:xfrm>
        </p:spPr>
        <p:txBody>
          <a:bodyPr>
            <a:normAutofit/>
          </a:bodyPr>
          <a:lstStyle/>
          <a:p>
            <a:r>
              <a:rPr lang="fr-CA"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Du Toit G </a:t>
            </a:r>
            <a:r>
              <a:rPr lang="en-US"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et al.  </a:t>
            </a:r>
            <a:r>
              <a:rPr lang="en-US" i="1"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N Engl J Med</a:t>
            </a:r>
            <a:r>
              <a:rPr lang="en-US" dirty="0">
                <a:solidFill>
                  <a:srgbClr val="212121"/>
                </a:solidFill>
                <a:effectLst/>
                <a:latin typeface="Aptos" panose="020B0004020202020204" pitchFamily="34" charset="0"/>
                <a:ea typeface="Aptos" panose="020B0004020202020204" pitchFamily="34" charset="0"/>
                <a:cs typeface="Times New Roman" panose="02020603050405020304" pitchFamily="18" charset="0"/>
              </a:rPr>
              <a:t>. 2015;372(9):803-813.</a:t>
            </a:r>
            <a:endParaRPr lang="en-US" dirty="0"/>
          </a:p>
        </p:txBody>
      </p:sp>
      <p:sp>
        <p:nvSpPr>
          <p:cNvPr id="5" name="Text Placeholder 4">
            <a:extLst>
              <a:ext uri="{FF2B5EF4-FFF2-40B4-BE49-F238E27FC236}">
                <a16:creationId xmlns:a16="http://schemas.microsoft.com/office/drawing/2014/main" id="{A9BE546C-655B-F14D-1329-DC51FD787B77}"/>
              </a:ext>
            </a:extLst>
          </p:cNvPr>
          <p:cNvSpPr>
            <a:spLocks noGrp="1"/>
          </p:cNvSpPr>
          <p:nvPr>
            <p:ph type="body" sz="quarter" idx="11"/>
          </p:nvPr>
        </p:nvSpPr>
        <p:spPr>
          <a:xfrm>
            <a:off x="526982" y="5770049"/>
            <a:ext cx="11421103" cy="346075"/>
          </a:xfrm>
        </p:spPr>
        <p:txBody>
          <a:bodyPr/>
          <a:lstStyle/>
          <a:p>
            <a:pPr marL="0" indent="0">
              <a:buNone/>
            </a:pPr>
            <a:r>
              <a:rPr lang="en-US" dirty="0"/>
              <a:t>SPT, skin prick test </a:t>
            </a:r>
          </a:p>
        </p:txBody>
      </p:sp>
      <p:grpSp>
        <p:nvGrpSpPr>
          <p:cNvPr id="6" name="Group 5">
            <a:extLst>
              <a:ext uri="{FF2B5EF4-FFF2-40B4-BE49-F238E27FC236}">
                <a16:creationId xmlns:a16="http://schemas.microsoft.com/office/drawing/2014/main" id="{A062FD98-BC7C-D513-9C21-6FB77F800576}"/>
              </a:ext>
            </a:extLst>
          </p:cNvPr>
          <p:cNvGrpSpPr/>
          <p:nvPr/>
        </p:nvGrpSpPr>
        <p:grpSpPr>
          <a:xfrm>
            <a:off x="549074" y="1555531"/>
            <a:ext cx="11115944" cy="4214518"/>
            <a:chOff x="203697" y="1555531"/>
            <a:chExt cx="11744387" cy="4252836"/>
          </a:xfrm>
        </p:grpSpPr>
        <p:pic>
          <p:nvPicPr>
            <p:cNvPr id="23554" name="Picture 1">
              <a:extLst>
                <a:ext uri="{FF2B5EF4-FFF2-40B4-BE49-F238E27FC236}">
                  <a16:creationId xmlns:a16="http://schemas.microsoft.com/office/drawing/2014/main" id="{ACCD3DAC-BB29-235C-89AA-A185EFD6A6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697" y="1555531"/>
              <a:ext cx="11744387" cy="42528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E7B6096-9B59-F361-D190-A9EA7B8780EF}"/>
                </a:ext>
              </a:extLst>
            </p:cNvPr>
            <p:cNvSpPr/>
            <p:nvPr/>
          </p:nvSpPr>
          <p:spPr>
            <a:xfrm>
              <a:off x="265931" y="1576552"/>
              <a:ext cx="249076" cy="252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42895893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2584482-C26B-1455-DE0E-8A5B055FAB39}"/>
              </a:ext>
            </a:extLst>
          </p:cNvPr>
          <p:cNvSpPr>
            <a:spLocks noChangeArrowheads="1"/>
          </p:cNvSpPr>
          <p:nvPr/>
        </p:nvSpPr>
        <p:spPr bwMode="auto">
          <a:xfrm>
            <a:off x="4350586" y="6227091"/>
            <a:ext cx="3490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dirty="0" err="1">
                <a:latin typeface="+mn-lt"/>
              </a:rPr>
              <a:t>Ierodiakonou</a:t>
            </a:r>
            <a:r>
              <a:rPr lang="en-US" altLang="en-US" sz="1200" dirty="0">
                <a:latin typeface="+mn-lt"/>
              </a:rPr>
              <a:t> et al. JAMA. 2016;316(11):1181-1192</a:t>
            </a:r>
          </a:p>
        </p:txBody>
      </p:sp>
      <p:grpSp>
        <p:nvGrpSpPr>
          <p:cNvPr id="7" name="Group 6">
            <a:extLst>
              <a:ext uri="{FF2B5EF4-FFF2-40B4-BE49-F238E27FC236}">
                <a16:creationId xmlns:a16="http://schemas.microsoft.com/office/drawing/2014/main" id="{61216F8B-2EFB-DAAE-6686-2A9089CBE615}"/>
              </a:ext>
            </a:extLst>
          </p:cNvPr>
          <p:cNvGrpSpPr/>
          <p:nvPr/>
        </p:nvGrpSpPr>
        <p:grpSpPr>
          <a:xfrm>
            <a:off x="1815008" y="1269420"/>
            <a:ext cx="8561983" cy="4821687"/>
            <a:chOff x="2008866" y="1628155"/>
            <a:chExt cx="8171710" cy="4511414"/>
          </a:xfrm>
        </p:grpSpPr>
        <p:grpSp>
          <p:nvGrpSpPr>
            <p:cNvPr id="5" name="Group 4">
              <a:extLst>
                <a:ext uri="{FF2B5EF4-FFF2-40B4-BE49-F238E27FC236}">
                  <a16:creationId xmlns:a16="http://schemas.microsoft.com/office/drawing/2014/main" id="{D633CFD4-3975-6565-8019-9B85EE5B9C39}"/>
                </a:ext>
              </a:extLst>
            </p:cNvPr>
            <p:cNvGrpSpPr/>
            <p:nvPr/>
          </p:nvGrpSpPr>
          <p:grpSpPr>
            <a:xfrm>
              <a:off x="2008866" y="1628155"/>
              <a:ext cx="8171710" cy="4511414"/>
              <a:chOff x="1055869" y="1599454"/>
              <a:chExt cx="8895959" cy="5111750"/>
            </a:xfrm>
          </p:grpSpPr>
          <p:grpSp>
            <p:nvGrpSpPr>
              <p:cNvPr id="45057" name="Group 6">
                <a:extLst>
                  <a:ext uri="{FF2B5EF4-FFF2-40B4-BE49-F238E27FC236}">
                    <a16:creationId xmlns:a16="http://schemas.microsoft.com/office/drawing/2014/main" id="{72819537-9C52-524A-21CA-A5BBA2FF0C66}"/>
                  </a:ext>
                </a:extLst>
              </p:cNvPr>
              <p:cNvGrpSpPr>
                <a:grpSpLocks/>
              </p:cNvGrpSpPr>
              <p:nvPr/>
            </p:nvGrpSpPr>
            <p:grpSpPr bwMode="auto">
              <a:xfrm>
                <a:off x="1058653" y="1599454"/>
                <a:ext cx="8893175" cy="5111750"/>
                <a:chOff x="40307" y="908720"/>
                <a:chExt cx="9144000" cy="5275763"/>
              </a:xfrm>
            </p:grpSpPr>
            <p:pic>
              <p:nvPicPr>
                <p:cNvPr id="45061" name="Picture 1">
                  <a:extLst>
                    <a:ext uri="{FF2B5EF4-FFF2-40B4-BE49-F238E27FC236}">
                      <a16:creationId xmlns:a16="http://schemas.microsoft.com/office/drawing/2014/main" id="{8454EA62-C981-6F8C-F9BE-E356705789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07" y="908720"/>
                  <a:ext cx="9144000" cy="5275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2" name="Rectangle 5">
                  <a:extLst>
                    <a:ext uri="{FF2B5EF4-FFF2-40B4-BE49-F238E27FC236}">
                      <a16:creationId xmlns:a16="http://schemas.microsoft.com/office/drawing/2014/main" id="{0386C60C-77F1-6A85-60C4-1C6DBA20FA55}"/>
                    </a:ext>
                  </a:extLst>
                </p:cNvPr>
                <p:cNvSpPr>
                  <a:spLocks noChangeArrowheads="1"/>
                </p:cNvSpPr>
                <p:nvPr/>
              </p:nvSpPr>
              <p:spPr bwMode="auto">
                <a:xfrm>
                  <a:off x="107504" y="908720"/>
                  <a:ext cx="1512168" cy="504056"/>
                </a:xfrm>
                <a:prstGeom prst="rect">
                  <a:avLst/>
                </a:prstGeom>
                <a:solidFill>
                  <a:srgbClr val="FFFFFF"/>
                </a:solidFill>
                <a:ln w="9525">
                  <a:solidFill>
                    <a:srgbClr val="FFFFFF"/>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grpSp>
          <p:pic>
            <p:nvPicPr>
              <p:cNvPr id="45060" name="Picture 4">
                <a:extLst>
                  <a:ext uri="{FF2B5EF4-FFF2-40B4-BE49-F238E27FC236}">
                    <a16:creationId xmlns:a16="http://schemas.microsoft.com/office/drawing/2014/main" id="{C75798DE-1311-B748-4F85-2CC6D6ADC2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5869" y="1843647"/>
                <a:ext cx="2037266"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a:extLst>
                <a:ext uri="{FF2B5EF4-FFF2-40B4-BE49-F238E27FC236}">
                  <a16:creationId xmlns:a16="http://schemas.microsoft.com/office/drawing/2014/main" id="{94126F70-4106-6FA0-E607-CE768E04A9F4}"/>
                </a:ext>
              </a:extLst>
            </p:cNvPr>
            <p:cNvSpPr/>
            <p:nvPr/>
          </p:nvSpPr>
          <p:spPr>
            <a:xfrm>
              <a:off x="2042319" y="1843669"/>
              <a:ext cx="316314" cy="3577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8" name="Title 7">
            <a:extLst>
              <a:ext uri="{FF2B5EF4-FFF2-40B4-BE49-F238E27FC236}">
                <a16:creationId xmlns:a16="http://schemas.microsoft.com/office/drawing/2014/main" id="{28D7CB11-DD1D-FDFE-CCF3-8F49B5B8F637}"/>
              </a:ext>
            </a:extLst>
          </p:cNvPr>
          <p:cNvSpPr>
            <a:spLocks noGrp="1"/>
          </p:cNvSpPr>
          <p:nvPr>
            <p:ph type="title"/>
          </p:nvPr>
        </p:nvSpPr>
        <p:spPr/>
        <p:txBody>
          <a:bodyPr>
            <a:normAutofit fontScale="90000"/>
          </a:bodyPr>
          <a:lstStyle/>
          <a:p>
            <a:r>
              <a:rPr lang="en-US" sz="2800" dirty="0">
                <a:solidFill>
                  <a:srgbClr val="21212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Timing of Allergenic Food Introduction to the Infant Diet and Risk of Allergic or Autoimmune Disease: A Systematic Review and Meta-analysis</a:t>
            </a:r>
            <a:endParaRPr lang="en-US" sz="4400" dirty="0"/>
          </a:p>
        </p:txBody>
      </p:sp>
    </p:spTree>
    <p:extLst>
      <p:ext uri="{BB962C8B-B14F-4D97-AF65-F5344CB8AC3E}">
        <p14:creationId xmlns:p14="http://schemas.microsoft.com/office/powerpoint/2010/main" val="7814344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2584482-C26B-1455-DE0E-8A5B055FAB39}"/>
              </a:ext>
            </a:extLst>
          </p:cNvPr>
          <p:cNvSpPr>
            <a:spLocks noChangeArrowheads="1"/>
          </p:cNvSpPr>
          <p:nvPr/>
        </p:nvSpPr>
        <p:spPr bwMode="auto">
          <a:xfrm>
            <a:off x="4478409" y="6227651"/>
            <a:ext cx="32351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100" dirty="0" err="1">
                <a:latin typeface="+mn-lt"/>
              </a:rPr>
              <a:t>Ierodiakonou</a:t>
            </a:r>
            <a:r>
              <a:rPr lang="en-US" altLang="en-US" sz="1100" dirty="0">
                <a:latin typeface="+mn-lt"/>
              </a:rPr>
              <a:t> et al. JAMA. 2016;316(11):1181-1192</a:t>
            </a:r>
          </a:p>
        </p:txBody>
      </p:sp>
      <p:sp>
        <p:nvSpPr>
          <p:cNvPr id="5" name="Content Placeholder 2">
            <a:extLst>
              <a:ext uri="{FF2B5EF4-FFF2-40B4-BE49-F238E27FC236}">
                <a16:creationId xmlns:a16="http://schemas.microsoft.com/office/drawing/2014/main" id="{EA37CD38-6C91-ACF7-BEF5-45FF194A7C84}"/>
              </a:ext>
            </a:extLst>
          </p:cNvPr>
          <p:cNvSpPr txBox="1">
            <a:spLocks/>
          </p:cNvSpPr>
          <p:nvPr/>
        </p:nvSpPr>
        <p:spPr>
          <a:xfrm>
            <a:off x="788983" y="1938531"/>
            <a:ext cx="10226952" cy="4114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45B2DB"/>
                </a:solidFill>
                <a:latin typeface="Trebuchet MS"/>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500" kern="1200" baseline="0">
                <a:solidFill>
                  <a:schemeClr val="tx1">
                    <a:lumMod val="50000"/>
                  </a:schemeClr>
                </a:solidFill>
                <a:latin typeface="+mj-lt"/>
                <a:ea typeface="+mn-ea"/>
                <a:cs typeface="+mn-cs"/>
              </a:defRPr>
            </a:lvl2pPr>
            <a:lvl3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kern="1200">
                <a:solidFill>
                  <a:schemeClr val="tx1">
                    <a:lumMod val="50000"/>
                  </a:schemeClr>
                </a:solidFill>
                <a:latin typeface="+mj-lt"/>
                <a:ea typeface="+mn-ea"/>
                <a:cs typeface="+mn-cs"/>
              </a:defRPr>
            </a:lvl3pPr>
            <a:lvl4pPr marL="285750" marR="0" indent="-285750" algn="l" defTabSz="914400" rtl="0" eaLnBrk="1" fontAlgn="auto" latinLnBrk="0" hangingPunct="1">
              <a:lnSpc>
                <a:spcPct val="100000"/>
              </a:lnSpc>
              <a:spcBef>
                <a:spcPts val="500"/>
              </a:spcBef>
              <a:spcAft>
                <a:spcPts val="0"/>
              </a:spcAft>
              <a:buClr>
                <a:srgbClr val="45B2DB"/>
              </a:buClr>
              <a:buSzTx/>
              <a:buFont typeface="Wingdings" panose="05000000000000000000" pitchFamily="2" charset="2"/>
              <a:buChar char="§"/>
              <a:tabLst/>
              <a:defRPr sz="1800" kern="1200" baseline="0">
                <a:solidFill>
                  <a:schemeClr val="tx1">
                    <a:lumMod val="50000"/>
                  </a:schemeClr>
                </a:solidFill>
                <a:latin typeface="Trebuchet MS"/>
                <a:ea typeface="+mn-ea"/>
                <a:cs typeface="+mn-cs"/>
              </a:defRPr>
            </a:lvl4pPr>
            <a:lvl5pPr marL="916686" marR="0" indent="-285750" algn="l" defTabSz="914400" rtl="0" eaLnBrk="1" fontAlgn="auto" latinLnBrk="0" hangingPunct="1">
              <a:lnSpc>
                <a:spcPct val="100000"/>
              </a:lnSpc>
              <a:spcBef>
                <a:spcPts val="1000"/>
              </a:spcBef>
              <a:spcAft>
                <a:spcPts val="0"/>
              </a:spcAft>
              <a:buClr>
                <a:srgbClr val="45B2DB"/>
              </a:buClr>
              <a:buSzTx/>
              <a:buFont typeface="Wingdings" panose="05000000000000000000" pitchFamily="2" charset="2"/>
              <a:buChar char="§"/>
              <a:tabLst/>
              <a:defRPr sz="1600" kern="1200" baseline="0">
                <a:solidFill>
                  <a:schemeClr val="tx1">
                    <a:lumMod val="50000"/>
                  </a:schemeClr>
                </a:solidFill>
                <a:latin typeface="Trebuchet M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b="1" dirty="0">
                <a:solidFill>
                  <a:srgbClr val="333333"/>
                </a:solidFill>
                <a:latin typeface="+mn-lt"/>
                <a:cs typeface="Calibri Light" panose="020F0302020204030204" pitchFamily="34" charset="0"/>
              </a:rPr>
              <a:t>Moderate-certainty evidence from 5 trials (1915 participants) </a:t>
            </a:r>
          </a:p>
          <a:p>
            <a:pPr marL="628650" lvl="3" indent="-342900">
              <a:spcBef>
                <a:spcPts val="600"/>
              </a:spcBef>
              <a:buClr>
                <a:srgbClr val="36573D"/>
              </a:buClr>
              <a:buFont typeface="Arial" panose="020B0604020202020204" pitchFamily="34" charset="0"/>
              <a:buChar char="•"/>
            </a:pPr>
            <a:r>
              <a:rPr lang="en-US" altLang="en-US" sz="2000" dirty="0">
                <a:solidFill>
                  <a:srgbClr val="333333"/>
                </a:solidFill>
                <a:latin typeface="+mn-lt"/>
                <a:cs typeface="Calibri Light" panose="020F0302020204030204" pitchFamily="34" charset="0"/>
              </a:rPr>
              <a:t>Early egg introduction at 4 to 6 months associated with reduced egg allergy   (RR 0.56; 95%CI, 0.36-0.87; I2 = 36%; P = .009). </a:t>
            </a:r>
          </a:p>
          <a:p>
            <a:pPr marL="628650" lvl="3" indent="-342900">
              <a:spcBef>
                <a:spcPts val="600"/>
              </a:spcBef>
              <a:buClr>
                <a:srgbClr val="36573D"/>
              </a:buClr>
              <a:buFont typeface="Arial" panose="020B0604020202020204" pitchFamily="34" charset="0"/>
              <a:buChar char="•"/>
            </a:pPr>
            <a:r>
              <a:rPr lang="en-US" altLang="en-US" sz="2000" dirty="0">
                <a:solidFill>
                  <a:srgbClr val="333333"/>
                </a:solidFill>
                <a:latin typeface="+mn-lt"/>
                <a:cs typeface="Calibri Light" panose="020F0302020204030204" pitchFamily="34" charset="0"/>
              </a:rPr>
              <a:t>Absolute risk reduction for a population with 5.4% incidence of egg allergy was 24 cases (95%CI, 7-35 cases) per 1000 population. </a:t>
            </a:r>
          </a:p>
          <a:p>
            <a:endParaRPr lang="en-US" altLang="en-US" sz="2000" dirty="0">
              <a:solidFill>
                <a:srgbClr val="333333"/>
              </a:solidFill>
              <a:latin typeface="+mn-lt"/>
              <a:cs typeface="Calibri Light" panose="020F0302020204030204" pitchFamily="34" charset="0"/>
            </a:endParaRPr>
          </a:p>
          <a:p>
            <a:r>
              <a:rPr lang="en-US" altLang="en-US" sz="2000" b="1" dirty="0">
                <a:solidFill>
                  <a:srgbClr val="333333"/>
                </a:solidFill>
                <a:latin typeface="+mn-lt"/>
                <a:cs typeface="Calibri Light" panose="020F0302020204030204" pitchFamily="34" charset="0"/>
              </a:rPr>
              <a:t>Moderate-certainty evidence from 2 trials (1550 participants) </a:t>
            </a:r>
          </a:p>
          <a:p>
            <a:pPr marL="628650" lvl="3" indent="-342900">
              <a:spcBef>
                <a:spcPts val="600"/>
              </a:spcBef>
              <a:buClr>
                <a:srgbClr val="36573D"/>
              </a:buClr>
              <a:buFont typeface="Arial" panose="020B0604020202020204" pitchFamily="34" charset="0"/>
              <a:buChar char="•"/>
            </a:pPr>
            <a:r>
              <a:rPr lang="en-US" altLang="en-US" sz="2000" dirty="0">
                <a:solidFill>
                  <a:srgbClr val="333333"/>
                </a:solidFill>
                <a:latin typeface="+mn-lt"/>
                <a:cs typeface="Calibri Light" panose="020F0302020204030204" pitchFamily="34" charset="0"/>
              </a:rPr>
              <a:t>Early peanut introduction at 4 to 11 months associated with reduced peanut allergy (RR 0.29; 95%CI 0.11-0.74; I2 = 66%; P = .009). </a:t>
            </a:r>
          </a:p>
          <a:p>
            <a:pPr marL="628650" lvl="3" indent="-342900">
              <a:spcBef>
                <a:spcPts val="600"/>
              </a:spcBef>
              <a:buClr>
                <a:srgbClr val="36573D"/>
              </a:buClr>
              <a:buFont typeface="Arial" panose="020B0604020202020204" pitchFamily="34" charset="0"/>
              <a:buChar char="•"/>
            </a:pPr>
            <a:r>
              <a:rPr lang="en-US" altLang="en-US" sz="2000" dirty="0">
                <a:solidFill>
                  <a:srgbClr val="333333"/>
                </a:solidFill>
                <a:latin typeface="+mn-lt"/>
                <a:cs typeface="Calibri Light" panose="020F0302020204030204" pitchFamily="34" charset="0"/>
              </a:rPr>
              <a:t>Absolute risk reduction for a population with 2.5% incidence of peanut allergy was 18 cases (95%CI, 6-22 cases) per 1000 population.</a:t>
            </a:r>
          </a:p>
        </p:txBody>
      </p:sp>
      <p:sp>
        <p:nvSpPr>
          <p:cNvPr id="6" name="Title 7">
            <a:extLst>
              <a:ext uri="{FF2B5EF4-FFF2-40B4-BE49-F238E27FC236}">
                <a16:creationId xmlns:a16="http://schemas.microsoft.com/office/drawing/2014/main" id="{00A67AC3-E87D-A16A-7880-480D5D1298B7}"/>
              </a:ext>
            </a:extLst>
          </p:cNvPr>
          <p:cNvSpPr txBox="1">
            <a:spLocks/>
          </p:cNvSpPr>
          <p:nvPr/>
        </p:nvSpPr>
        <p:spPr>
          <a:xfrm>
            <a:off x="265970" y="174882"/>
            <a:ext cx="11682153" cy="1143000"/>
          </a:xfrm>
          <a:prstGeom prst="rect">
            <a:avLst/>
          </a:prstGeom>
        </p:spPr>
        <p:txBody>
          <a:bodyPr/>
          <a:lstStyle>
            <a:lvl1pPr algn="l" defTabSz="457200" rtl="0" eaLnBrk="1" latinLnBrk="0" hangingPunct="1">
              <a:lnSpc>
                <a:spcPct val="90000"/>
              </a:lnSpc>
              <a:spcBef>
                <a:spcPct val="0"/>
              </a:spcBef>
              <a:buNone/>
              <a:defRPr sz="3600" b="1" kern="1200">
                <a:solidFill>
                  <a:schemeClr val="accent2"/>
                </a:solidFill>
                <a:latin typeface="+mj-lt"/>
                <a:ea typeface="+mj-ea"/>
                <a:cs typeface="+mn-cs"/>
              </a:defRPr>
            </a:lvl1pPr>
          </a:lstStyle>
          <a:p>
            <a:r>
              <a:rPr lang="en-US" sz="2800" dirty="0">
                <a:solidFill>
                  <a:srgbClr val="212121"/>
                </a:solidFill>
                <a:highlight>
                  <a:srgbClr val="FFFFFF"/>
                </a:highlight>
                <a:latin typeface="Aptos" panose="020B0004020202020204" pitchFamily="34" charset="0"/>
                <a:ea typeface="Aptos" panose="020B0004020202020204" pitchFamily="34" charset="0"/>
                <a:cs typeface="Times New Roman" panose="02020603050405020304" pitchFamily="18" charset="0"/>
              </a:rPr>
              <a:t>Timing of Allergenic Food Introduction to the Infant Diet and Risk of Allergic or Autoimmune Disease: A Systematic Review and Meta-analysis</a:t>
            </a:r>
            <a:endParaRPr lang="en-US" sz="4800" dirty="0"/>
          </a:p>
        </p:txBody>
      </p:sp>
    </p:spTree>
    <p:extLst>
      <p:ext uri="{BB962C8B-B14F-4D97-AF65-F5344CB8AC3E}">
        <p14:creationId xmlns:p14="http://schemas.microsoft.com/office/powerpoint/2010/main" val="40469041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8.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65C4DB"/>
      </a:accent1>
      <a:accent2>
        <a:srgbClr val="F28B2D"/>
      </a:accent2>
      <a:accent3>
        <a:srgbClr val="008834"/>
      </a:accent3>
      <a:accent4>
        <a:srgbClr val="FFCF21"/>
      </a:accent4>
      <a:accent5>
        <a:srgbClr val="8ABD24"/>
      </a:accent5>
      <a:accent6>
        <a:srgbClr val="D70926"/>
      </a:accent6>
      <a:hlink>
        <a:srgbClr val="A22986"/>
      </a:hlink>
      <a:folHlink>
        <a:srgbClr val="008295"/>
      </a:folHlink>
    </a:clrScheme>
    <a:fontScheme name="MCRI">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NCE Frontmatter">
  <a:themeElements>
    <a:clrScheme name="6092 Custom Color Set">
      <a:dk1>
        <a:srgbClr val="333333"/>
      </a:dk1>
      <a:lt1>
        <a:sysClr val="window" lastClr="FFFFFF"/>
      </a:lt1>
      <a:dk2>
        <a:srgbClr val="153359"/>
      </a:dk2>
      <a:lt2>
        <a:srgbClr val="8FBF5F"/>
      </a:lt2>
      <a:accent1>
        <a:srgbClr val="9591C7"/>
      </a:accent1>
      <a:accent2>
        <a:srgbClr val="1A4023"/>
      </a:accent2>
      <a:accent3>
        <a:srgbClr val="F1A71E"/>
      </a:accent3>
      <a:accent4>
        <a:srgbClr val="3D8D61"/>
      </a:accent4>
      <a:accent5>
        <a:srgbClr val="DAE7C9"/>
      </a:accent5>
      <a:accent6>
        <a:srgbClr val="B6CAB9"/>
      </a:accent6>
      <a:hlink>
        <a:srgbClr val="56C7AA"/>
      </a:hlink>
      <a:folHlink>
        <a:srgbClr val="59A8D1"/>
      </a:folHlink>
    </a:clrScheme>
    <a:fontScheme name="6080 Font Styles">
      <a:majorFont>
        <a:latin typeface="Maitree"/>
        <a:ea typeface=""/>
        <a:cs typeface="Segoe UI"/>
      </a:majorFont>
      <a:minorFont>
        <a:latin typeface="Aptos"/>
        <a:ea typeface=""/>
        <a:cs typeface="Aptos Serif"/>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NCE Content Slides">
  <a:themeElements>
    <a:clrScheme name="6092 Custom Color Set">
      <a:dk1>
        <a:srgbClr val="333333"/>
      </a:dk1>
      <a:lt1>
        <a:sysClr val="window" lastClr="FFFFFF"/>
      </a:lt1>
      <a:dk2>
        <a:srgbClr val="153359"/>
      </a:dk2>
      <a:lt2>
        <a:srgbClr val="8FBF5F"/>
      </a:lt2>
      <a:accent1>
        <a:srgbClr val="9591C7"/>
      </a:accent1>
      <a:accent2>
        <a:srgbClr val="1A4023"/>
      </a:accent2>
      <a:accent3>
        <a:srgbClr val="F1A71E"/>
      </a:accent3>
      <a:accent4>
        <a:srgbClr val="3D8D61"/>
      </a:accent4>
      <a:accent5>
        <a:srgbClr val="DAE7C9"/>
      </a:accent5>
      <a:accent6>
        <a:srgbClr val="B6CAB9"/>
      </a:accent6>
      <a:hlink>
        <a:srgbClr val="56C7AA"/>
      </a:hlink>
      <a:folHlink>
        <a:srgbClr val="59A8D1"/>
      </a:folHlink>
    </a:clrScheme>
    <a:fontScheme name="6080 Font Styles">
      <a:majorFont>
        <a:latin typeface="Maitree"/>
        <a:ea typeface=""/>
        <a:cs typeface="Segoe UI"/>
      </a:majorFont>
      <a:minorFont>
        <a:latin typeface="Aptos"/>
        <a:ea typeface=""/>
        <a:cs typeface="Aptos Serif"/>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A2BF1D160F074E9721BA9C3E5C02CD" ma:contentTypeVersion="2" ma:contentTypeDescription="Create a new document." ma:contentTypeScope="" ma:versionID="f8f5ec5a0de88f3535cab39710c2c427">
  <xsd:schema xmlns:xsd="http://www.w3.org/2001/XMLSchema" xmlns:xs="http://www.w3.org/2001/XMLSchema" xmlns:p="http://schemas.microsoft.com/office/2006/metadata/properties" xmlns:ns2="b71186e7-0f32-4b68-b500-55e148f2793d" targetNamespace="http://schemas.microsoft.com/office/2006/metadata/properties" ma:root="true" ma:fieldsID="65ac050d289000f86a18c402aee23a14" ns2:_="">
    <xsd:import namespace="b71186e7-0f32-4b68-b500-55e148f2793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186e7-0f32-4b68-b500-55e148f27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AC380E-8ACA-41ED-AA01-DCC5ED75BC22}">
  <ds:schemaRefs>
    <ds:schemaRef ds:uri="http://schemas.microsoft.com/sharepoint/v3/contenttype/forms"/>
  </ds:schemaRefs>
</ds:datastoreItem>
</file>

<file path=customXml/itemProps2.xml><?xml version="1.0" encoding="utf-8"?>
<ds:datastoreItem xmlns:ds="http://schemas.openxmlformats.org/officeDocument/2006/customXml" ds:itemID="{45920CC3-5DD8-4FDF-88F5-08BAED19761C}">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www.w3.org/XML/1998/namespace"/>
    <ds:schemaRef ds:uri="http://schemas.openxmlformats.org/package/2006/metadata/core-properties"/>
    <ds:schemaRef ds:uri="b71186e7-0f32-4b68-b500-55e148f2793d"/>
    <ds:schemaRef ds:uri="http://schemas.microsoft.com/office/2006/metadata/properties"/>
  </ds:schemaRefs>
</ds:datastoreItem>
</file>

<file path=customXml/itemProps3.xml><?xml version="1.0" encoding="utf-8"?>
<ds:datastoreItem xmlns:ds="http://schemas.openxmlformats.org/officeDocument/2006/customXml" ds:itemID="{53F9A21F-41EC-4B69-B701-0D093CF6E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1186e7-0f32-4b68-b500-55e148f27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9402</TotalTime>
  <Words>2551</Words>
  <Application>Microsoft Office PowerPoint</Application>
  <PresentationFormat>Widescreen</PresentationFormat>
  <Paragraphs>270</Paragraphs>
  <Slides>30</Slides>
  <Notes>19</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30</vt:i4>
      </vt:variant>
    </vt:vector>
  </HeadingPairs>
  <TitlesOfParts>
    <vt:vector size="49" baseType="lpstr">
      <vt:lpstr>MS PGothic</vt:lpstr>
      <vt:lpstr>Aptos</vt:lpstr>
      <vt:lpstr>Arial</vt:lpstr>
      <vt:lpstr>Arial Unicode MS</vt:lpstr>
      <vt:lpstr>Calibri</vt:lpstr>
      <vt:lpstr>Calibri Light</vt:lpstr>
      <vt:lpstr>Courier New</vt:lpstr>
      <vt:lpstr>Helvetica</vt:lpstr>
      <vt:lpstr>Maitree</vt:lpstr>
      <vt:lpstr>Open Sans</vt:lpstr>
      <vt:lpstr>Segoe UI</vt:lpstr>
      <vt:lpstr>Times New Roman</vt:lpstr>
      <vt:lpstr>Trebuchet MS</vt:lpstr>
      <vt:lpstr>Wingdings</vt:lpstr>
      <vt:lpstr>Office Theme</vt:lpstr>
      <vt:lpstr>3_Custom Design</vt:lpstr>
      <vt:lpstr>6_Custom Design</vt:lpstr>
      <vt:lpstr>PNCE Frontmatter</vt:lpstr>
      <vt:lpstr>PNCE Content Slides</vt:lpstr>
      <vt:lpstr>Let the Babies Eat: Instilling Confidence Surrounding Early Introduction of Allergenic Foods</vt:lpstr>
      <vt:lpstr>Faculty Presenter</vt:lpstr>
      <vt:lpstr>Faculty Disclosures</vt:lpstr>
      <vt:lpstr>Presentation Objectives</vt:lpstr>
      <vt:lpstr>PowerPoint Presentation</vt:lpstr>
      <vt:lpstr>PowerPoint Presentation</vt:lpstr>
      <vt:lpstr>Pivoting Guidance Based on Reducing Allergy Prevalence </vt:lpstr>
      <vt:lpstr>Timing of Allergenic Food Introduction to the Infant Diet and Risk of Allergic or Autoimmune Disease: A Systematic Review and Meta-analysis</vt:lpstr>
      <vt:lpstr>PowerPoint Presentation</vt:lpstr>
      <vt:lpstr>PowerPoint Presentation</vt:lpstr>
      <vt:lpstr>PowerPoint Presentation</vt:lpstr>
      <vt:lpstr>PowerPoint Presentation</vt:lpstr>
      <vt:lpstr>PowerPoint Presentation</vt:lpstr>
      <vt:lpstr>Improving The Implementation Of Guidelines</vt:lpstr>
      <vt:lpstr>Infant Feeding Practices in Australia 2007-2011</vt:lpstr>
      <vt:lpstr>Increased Early Introduction Of Peanut </vt:lpstr>
      <vt:lpstr>Families Also Introduced Egg And Cashew Earlier</vt:lpstr>
      <vt:lpstr>Improving Guideline Implementation </vt:lpstr>
      <vt:lpstr>Food Allergy Prevention Project</vt:lpstr>
      <vt:lpstr>SmartStartAllergy</vt:lpstr>
      <vt:lpstr>Evaluation of SmartStartAllergy Service</vt:lpstr>
      <vt:lpstr>Evaluation of SmartStartAllergy service</vt:lpstr>
      <vt:lpstr>Evaluation of SmartStart Allergy service</vt:lpstr>
      <vt:lpstr>Evaluation of SmartStart Allergy Service</vt:lpstr>
      <vt:lpstr>Updated Guidelines  Slowing Rates Of Food Anaphylaxis</vt:lpstr>
      <vt:lpstr>Modest Decrease In Population Prevalence Of Peanut Allergy</vt:lpstr>
      <vt:lpstr>Why Was Early Introduction Of Peanut Less Effective vs LEAP study?</vt:lpstr>
      <vt:lpstr>Early Peanut Introduction Is More Effective In High-Risk Infants</vt:lpstr>
      <vt:lpstr>Key Learnings From The Australian Experience</vt:lpstr>
      <vt:lpstr>Key Takeaways For Your Practice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MCRI PowerPoint Template</dc:title>
  <dc:creator>paul smith</dc:creator>
  <cp:lastModifiedBy>Brett Mutschler</cp:lastModifiedBy>
  <cp:revision>617</cp:revision>
  <dcterms:created xsi:type="dcterms:W3CDTF">2017-07-30T08:45:13Z</dcterms:created>
  <dcterms:modified xsi:type="dcterms:W3CDTF">2024-05-14T17:25:47Z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0x010100D0A2BF1D160F074E9721BA9C3E5C02CD</vt:lpwstr>
  </property>
  <property fmtid="{D5CDD505-2E9C-101B-9397-08002B2CF9AE}" pid="3" name="Policy Categories">
    <vt:lpwstr>2;#Communications and Branding|d3634a1f-e3c7-4a34-bc3e-4fd78a49157d</vt:lpwstr>
  </property>
  <property fmtid="{D5CDD505-2E9C-101B-9397-08002B2CF9AE}" pid="4" name="MSIP_Label_0f488380-630a-4f55-a077-a19445e3f360_Enabled">
    <vt:lpwstr>true</vt:lpwstr>
  </property>
  <property fmtid="{D5CDD505-2E9C-101B-9397-08002B2CF9AE}" pid="5" name="MSIP_Label_0f488380-630a-4f55-a077-a19445e3f360_SetDate">
    <vt:lpwstr>2022-10-28T23:34:47Z</vt:lpwstr>
  </property>
  <property fmtid="{D5CDD505-2E9C-101B-9397-08002B2CF9AE}" pid="6" name="MSIP_Label_0f488380-630a-4f55-a077-a19445e3f360_Method">
    <vt:lpwstr>Standard</vt:lpwstr>
  </property>
  <property fmtid="{D5CDD505-2E9C-101B-9397-08002B2CF9AE}" pid="7" name="MSIP_Label_0f488380-630a-4f55-a077-a19445e3f360_Name">
    <vt:lpwstr>OFFICIAL - INTERNAL</vt:lpwstr>
  </property>
  <property fmtid="{D5CDD505-2E9C-101B-9397-08002B2CF9AE}" pid="8" name="MSIP_Label_0f488380-630a-4f55-a077-a19445e3f360_SiteId">
    <vt:lpwstr>b6e377cf-9db3-46cb-91a2-fad9605bb15c</vt:lpwstr>
  </property>
  <property fmtid="{D5CDD505-2E9C-101B-9397-08002B2CF9AE}" pid="9" name="MSIP_Label_0f488380-630a-4f55-a077-a19445e3f360_ActionId">
    <vt:lpwstr>285b92b5-d4e3-42d8-a7fc-e3ff596a3bf3</vt:lpwstr>
  </property>
  <property fmtid="{D5CDD505-2E9C-101B-9397-08002B2CF9AE}" pid="10" name="MSIP_Label_0f488380-630a-4f55-a077-a19445e3f360_ContentBits">
    <vt:lpwstr>0</vt:lpwstr>
  </property>
</Properties>
</file>